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301" r:id="rId3"/>
    <p:sldId id="324" r:id="rId4"/>
    <p:sldId id="325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6600"/>
    <a:srgbClr val="99CCFF"/>
    <a:srgbClr val="FF0000"/>
    <a:srgbClr val="339933"/>
    <a:srgbClr val="FF6600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606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B69C4-B4CC-8F18-C18A-0ADC91C08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DFD438-A682-B9AE-CF89-946321F592F1}"/>
              </a:ext>
            </a:extLst>
          </p:cNvPr>
          <p:cNvSpPr txBox="1"/>
          <p:nvPr/>
        </p:nvSpPr>
        <p:spPr>
          <a:xfrm>
            <a:off x="2432720" y="411480"/>
            <a:ext cx="7110790" cy="7659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マンションを売却・退去される方へ（重要）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A11F9A-9290-2105-4B58-BCE05B748035}"/>
              </a:ext>
            </a:extLst>
          </p:cNvPr>
          <p:cNvSpPr txBox="1"/>
          <p:nvPr/>
        </p:nvSpPr>
        <p:spPr>
          <a:xfrm>
            <a:off x="362489" y="3389470"/>
            <a:ext cx="90460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372359-3D5A-4B11-CD88-7474EF57E259}"/>
              </a:ext>
            </a:extLst>
          </p:cNvPr>
          <p:cNvSpPr txBox="1"/>
          <p:nvPr/>
        </p:nvSpPr>
        <p:spPr>
          <a:xfrm>
            <a:off x="263588" y="1283092"/>
            <a:ext cx="92799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下記の手続きを忘れずに行ってください。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9843E30E-8A29-70C8-07CA-42E63F7DEA1F}"/>
              </a:ext>
            </a:extLst>
          </p:cNvPr>
          <p:cNvSpPr/>
          <p:nvPr/>
        </p:nvSpPr>
        <p:spPr>
          <a:xfrm>
            <a:off x="362488" y="2890865"/>
            <a:ext cx="9181021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000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7607338-3A42-DC09-80D7-A4041880B7CA}"/>
              </a:ext>
            </a:extLst>
          </p:cNvPr>
          <p:cNvSpPr/>
          <p:nvPr/>
        </p:nvSpPr>
        <p:spPr>
          <a:xfrm>
            <a:off x="362488" y="4462173"/>
            <a:ext cx="9181021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389238F-9D49-A9A9-E807-3BFBEC4C19CE}"/>
              </a:ext>
            </a:extLst>
          </p:cNvPr>
          <p:cNvSpPr txBox="1"/>
          <p:nvPr/>
        </p:nvSpPr>
        <p:spPr>
          <a:xfrm>
            <a:off x="362490" y="4989865"/>
            <a:ext cx="856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F52077A-DCFD-3517-E7D1-6A06F8B4039F}"/>
              </a:ext>
            </a:extLst>
          </p:cNvPr>
          <p:cNvSpPr txBox="1"/>
          <p:nvPr/>
        </p:nvSpPr>
        <p:spPr>
          <a:xfrm>
            <a:off x="269382" y="6261854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dirty="0"/>
              <a:t>※ </a:t>
            </a:r>
            <a:r>
              <a:rPr lang="ja-JP" altLang="en-US" dirty="0"/>
              <a:t>解約忘れの場合、退去後も使用料が発生することがあります。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BD73F33-C113-A38F-BDE7-1BA72E62B6A4}"/>
              </a:ext>
            </a:extLst>
          </p:cNvPr>
          <p:cNvSpPr/>
          <p:nvPr/>
        </p:nvSpPr>
        <p:spPr>
          <a:xfrm>
            <a:off x="362490" y="402336"/>
            <a:ext cx="1980219" cy="804592"/>
          </a:xfrm>
          <a:prstGeom prst="homePlate">
            <a:avLst>
              <a:gd name="adj" fmla="val 3763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56795F4-C48B-4C1B-EF4B-CF2CB8F63C05}"/>
              </a:ext>
            </a:extLst>
          </p:cNvPr>
          <p:cNvSpPr txBox="1"/>
          <p:nvPr/>
        </p:nvSpPr>
        <p:spPr>
          <a:xfrm>
            <a:off x="542509" y="537824"/>
            <a:ext cx="1395155" cy="5513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お知らせ</a:t>
            </a:r>
          </a:p>
        </p:txBody>
      </p:sp>
      <p:sp>
        <p:nvSpPr>
          <p:cNvPr id="14" name="矢印: 下 13">
            <a:extLst>
              <a:ext uri="{FF2B5EF4-FFF2-40B4-BE49-F238E27FC236}">
                <a16:creationId xmlns:a16="http://schemas.microsoft.com/office/drawing/2014/main" id="{38E65599-FC01-C333-8007-8F5ADAD90956}"/>
              </a:ext>
            </a:extLst>
          </p:cNvPr>
          <p:cNvSpPr/>
          <p:nvPr/>
        </p:nvSpPr>
        <p:spPr>
          <a:xfrm>
            <a:off x="3377183" y="2258500"/>
            <a:ext cx="3151634" cy="547499"/>
          </a:xfrm>
          <a:prstGeom prst="downArrow">
            <a:avLst>
              <a:gd name="adj1" fmla="val 58646"/>
              <a:gd name="adj2" fmla="val 6670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856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ED7BBB91-D4AA-96DF-9DD1-17441E2883F7}"/>
              </a:ext>
            </a:extLst>
          </p:cNvPr>
          <p:cNvSpPr/>
          <p:nvPr/>
        </p:nvSpPr>
        <p:spPr>
          <a:xfrm>
            <a:off x="295275" y="279400"/>
            <a:ext cx="9315450" cy="935251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670560" y="1402987"/>
            <a:ext cx="8564880" cy="6779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マンションを売却・退去される方へ（重要）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65F2AD-5F82-A983-B88C-9A4846F8442D}"/>
              </a:ext>
            </a:extLst>
          </p:cNvPr>
          <p:cNvSpPr txBox="1"/>
          <p:nvPr/>
        </p:nvSpPr>
        <p:spPr>
          <a:xfrm>
            <a:off x="668417" y="3236424"/>
            <a:ext cx="8564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角丸四角形 1">
            <a:extLst>
              <a:ext uri="{FF2B5EF4-FFF2-40B4-BE49-F238E27FC236}">
                <a16:creationId xmlns:a16="http://schemas.microsoft.com/office/drawing/2014/main" id="{B886C699-B263-2378-D569-392411730FCD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70C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88A247-89FB-BFA6-F4B6-4DEF597D36F0}"/>
              </a:ext>
            </a:extLst>
          </p:cNvPr>
          <p:cNvSpPr txBox="1"/>
          <p:nvPr/>
        </p:nvSpPr>
        <p:spPr>
          <a:xfrm>
            <a:off x="1066786" y="323850"/>
            <a:ext cx="78466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9D65B4-6264-2F0D-FA09-F6779F8CBC52}"/>
              </a:ext>
            </a:extLst>
          </p:cNvPr>
          <p:cNvSpPr txBox="1"/>
          <p:nvPr/>
        </p:nvSpPr>
        <p:spPr>
          <a:xfrm>
            <a:off x="668417" y="2258843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お部屋を売却し、退去される際は、下記の手続きを忘れずに行ってください。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B44B52A5-F6DD-5FEF-9E13-4F4646906137}"/>
              </a:ext>
            </a:extLst>
          </p:cNvPr>
          <p:cNvSpPr/>
          <p:nvPr/>
        </p:nvSpPr>
        <p:spPr>
          <a:xfrm>
            <a:off x="668416" y="2737819"/>
            <a:ext cx="8564880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000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9D70D3D5-9852-539D-D83F-2C77937ECA1B}"/>
              </a:ext>
            </a:extLst>
          </p:cNvPr>
          <p:cNvSpPr/>
          <p:nvPr/>
        </p:nvSpPr>
        <p:spPr>
          <a:xfrm>
            <a:off x="668416" y="4181021"/>
            <a:ext cx="8564880" cy="410119"/>
          </a:xfrm>
          <a:prstGeom prst="roundRect">
            <a:avLst>
              <a:gd name="adj" fmla="val 1432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8585CFD-F6FD-5A99-B297-ED43AB5D5757}"/>
              </a:ext>
            </a:extLst>
          </p:cNvPr>
          <p:cNvSpPr txBox="1"/>
          <p:nvPr/>
        </p:nvSpPr>
        <p:spPr>
          <a:xfrm>
            <a:off x="668417" y="4708713"/>
            <a:ext cx="856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600119E-AB70-E528-DA9D-147C66E6698D}"/>
              </a:ext>
            </a:extLst>
          </p:cNvPr>
          <p:cNvSpPr txBox="1"/>
          <p:nvPr/>
        </p:nvSpPr>
        <p:spPr>
          <a:xfrm>
            <a:off x="668417" y="5929348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dirty="0"/>
              <a:t>※ </a:t>
            </a:r>
            <a:r>
              <a:rPr lang="ja-JP" altLang="en-US" dirty="0"/>
              <a:t>解約忘れの場合、退去後も使用料が発生することがあります。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A9331-36C4-5828-DF8A-67F65BCA2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2FC104A8-1172-8A83-D832-2957AD4AA079}"/>
              </a:ext>
            </a:extLst>
          </p:cNvPr>
          <p:cNvSpPr/>
          <p:nvPr/>
        </p:nvSpPr>
        <p:spPr>
          <a:xfrm>
            <a:off x="295275" y="279400"/>
            <a:ext cx="9315450" cy="935251"/>
          </a:xfrm>
          <a:prstGeom prst="round2Same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B56BE7-571B-CE46-DD46-91648B2BC1A6}"/>
              </a:ext>
            </a:extLst>
          </p:cNvPr>
          <p:cNvSpPr txBox="1"/>
          <p:nvPr/>
        </p:nvSpPr>
        <p:spPr>
          <a:xfrm>
            <a:off x="423672" y="1402987"/>
            <a:ext cx="9058656" cy="6779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マンションを売却・退去される方へ（重要）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445D2D-055A-BF80-2573-1B1AFF369EA8}"/>
              </a:ext>
            </a:extLst>
          </p:cNvPr>
          <p:cNvSpPr txBox="1"/>
          <p:nvPr/>
        </p:nvSpPr>
        <p:spPr>
          <a:xfrm>
            <a:off x="423673" y="3236424"/>
            <a:ext cx="7471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5A43BA-EAB2-5546-30B8-5AB06DAE97DF}"/>
              </a:ext>
            </a:extLst>
          </p:cNvPr>
          <p:cNvSpPr txBox="1"/>
          <p:nvPr/>
        </p:nvSpPr>
        <p:spPr>
          <a:xfrm>
            <a:off x="1066786" y="323850"/>
            <a:ext cx="78466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7CA541-373D-797D-44FC-311180F21DE4}"/>
              </a:ext>
            </a:extLst>
          </p:cNvPr>
          <p:cNvSpPr txBox="1"/>
          <p:nvPr/>
        </p:nvSpPr>
        <p:spPr>
          <a:xfrm>
            <a:off x="668417" y="2258843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お部屋を売却し、退去される際は、下記の手続きを忘れずに行ってください。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032CB9AD-C50B-8BD2-6452-303B6815B8FC}"/>
              </a:ext>
            </a:extLst>
          </p:cNvPr>
          <p:cNvSpPr/>
          <p:nvPr/>
        </p:nvSpPr>
        <p:spPr>
          <a:xfrm>
            <a:off x="423671" y="2737819"/>
            <a:ext cx="9058655" cy="410119"/>
          </a:xfrm>
          <a:prstGeom prst="roundRect">
            <a:avLst>
              <a:gd name="adj" fmla="val 14327"/>
            </a:avLst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F1C967C-ECB9-B284-0B53-7144D0654C11}"/>
              </a:ext>
            </a:extLst>
          </p:cNvPr>
          <p:cNvSpPr/>
          <p:nvPr/>
        </p:nvSpPr>
        <p:spPr>
          <a:xfrm>
            <a:off x="423671" y="4265551"/>
            <a:ext cx="9058655" cy="410119"/>
          </a:xfrm>
          <a:prstGeom prst="roundRect">
            <a:avLst>
              <a:gd name="adj" fmla="val 14327"/>
            </a:avLst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6949C4-AFE7-17D8-9969-EAEE8C0885AE}"/>
              </a:ext>
            </a:extLst>
          </p:cNvPr>
          <p:cNvSpPr txBox="1"/>
          <p:nvPr/>
        </p:nvSpPr>
        <p:spPr>
          <a:xfrm>
            <a:off x="423673" y="4793243"/>
            <a:ext cx="85648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</a:p>
          <a:p>
            <a:pPr>
              <a:spcAft>
                <a:spcPts val="6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AA2329C-7F86-D78A-E1E9-5E8687E4E9A7}"/>
              </a:ext>
            </a:extLst>
          </p:cNvPr>
          <p:cNvSpPr txBox="1"/>
          <p:nvPr/>
        </p:nvSpPr>
        <p:spPr>
          <a:xfrm>
            <a:off x="423673" y="6087334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dirty="0"/>
              <a:t>※ </a:t>
            </a:r>
            <a:r>
              <a:rPr lang="ja-JP" altLang="en-US" dirty="0"/>
              <a:t>解約忘れの場合、退去後も使用料が発生することがあります。</a:t>
            </a: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0FB0D568-1A57-886B-2B4B-DD086B107010}"/>
              </a:ext>
            </a:extLst>
          </p:cNvPr>
          <p:cNvSpPr/>
          <p:nvPr/>
        </p:nvSpPr>
        <p:spPr bwMode="auto">
          <a:xfrm rot="5400000">
            <a:off x="8104660" y="4591695"/>
            <a:ext cx="837966" cy="1257535"/>
          </a:xfrm>
          <a:custGeom>
            <a:avLst/>
            <a:gdLst>
              <a:gd name="connsiteX0" fmla="*/ 898504 w 1509399"/>
              <a:gd name="connsiteY0" fmla="*/ 1752895 h 2265154"/>
              <a:gd name="connsiteX1" fmla="*/ 1029896 w 1509399"/>
              <a:gd name="connsiteY1" fmla="*/ 1621503 h 2265154"/>
              <a:gd name="connsiteX2" fmla="*/ 1161288 w 1509399"/>
              <a:gd name="connsiteY2" fmla="*/ 1752895 h 2265154"/>
              <a:gd name="connsiteX3" fmla="*/ 1029896 w 1509399"/>
              <a:gd name="connsiteY3" fmla="*/ 1884287 h 2265154"/>
              <a:gd name="connsiteX4" fmla="*/ 898504 w 1509399"/>
              <a:gd name="connsiteY4" fmla="*/ 1752895 h 2265154"/>
              <a:gd name="connsiteX5" fmla="*/ 621114 w 1509399"/>
              <a:gd name="connsiteY5" fmla="*/ 502501 h 2265154"/>
              <a:gd name="connsiteX6" fmla="*/ 624104 w 1509399"/>
              <a:gd name="connsiteY6" fmla="*/ 542021 h 2265154"/>
              <a:gd name="connsiteX7" fmla="*/ 870102 w 1509399"/>
              <a:gd name="connsiteY7" fmla="*/ 857764 h 2265154"/>
              <a:gd name="connsiteX8" fmla="*/ 885194 w 1509399"/>
              <a:gd name="connsiteY8" fmla="*/ 862448 h 2265154"/>
              <a:gd name="connsiteX9" fmla="*/ 885194 w 1509399"/>
              <a:gd name="connsiteY9" fmla="*/ 809840 h 2265154"/>
              <a:gd name="connsiteX10" fmla="*/ 1029896 w 1509399"/>
              <a:gd name="connsiteY10" fmla="*/ 665138 h 2265154"/>
              <a:gd name="connsiteX11" fmla="*/ 1174598 w 1509399"/>
              <a:gd name="connsiteY11" fmla="*/ 809840 h 2265154"/>
              <a:gd name="connsiteX12" fmla="*/ 1174598 w 1509399"/>
              <a:gd name="connsiteY12" fmla="*/ 862448 h 2265154"/>
              <a:gd name="connsiteX13" fmla="*/ 1189689 w 1509399"/>
              <a:gd name="connsiteY13" fmla="*/ 857764 h 2265154"/>
              <a:gd name="connsiteX14" fmla="*/ 1440418 w 1509399"/>
              <a:gd name="connsiteY14" fmla="*/ 479503 h 2265154"/>
              <a:gd name="connsiteX15" fmla="*/ 1029896 w 1509399"/>
              <a:gd name="connsiteY15" fmla="*/ 68981 h 2265154"/>
              <a:gd name="connsiteX16" fmla="*/ 627714 w 1509399"/>
              <a:gd name="connsiteY16" fmla="*/ 396768 h 2265154"/>
              <a:gd name="connsiteX17" fmla="*/ 624844 w 1509399"/>
              <a:gd name="connsiteY17" fmla="*/ 425235 h 2265154"/>
              <a:gd name="connsiteX18" fmla="*/ 907007 w 1509399"/>
              <a:gd name="connsiteY18" fmla="*/ 425235 h 2265154"/>
              <a:gd name="connsiteX19" fmla="*/ 908829 w 1509399"/>
              <a:gd name="connsiteY19" fmla="*/ 416210 h 2265154"/>
              <a:gd name="connsiteX20" fmla="*/ 1029896 w 1509399"/>
              <a:gd name="connsiteY20" fmla="*/ 335962 h 2265154"/>
              <a:gd name="connsiteX21" fmla="*/ 1161288 w 1509399"/>
              <a:gd name="connsiteY21" fmla="*/ 467354 h 2265154"/>
              <a:gd name="connsiteX22" fmla="*/ 1029896 w 1509399"/>
              <a:gd name="connsiteY22" fmla="*/ 598746 h 2265154"/>
              <a:gd name="connsiteX23" fmla="*/ 908829 w 1509399"/>
              <a:gd name="connsiteY23" fmla="*/ 518497 h 2265154"/>
              <a:gd name="connsiteX24" fmla="*/ 905600 w 1509399"/>
              <a:gd name="connsiteY24" fmla="*/ 502501 h 2265154"/>
              <a:gd name="connsiteX25" fmla="*/ 619374 w 1509399"/>
              <a:gd name="connsiteY25" fmla="*/ 1752895 h 2265154"/>
              <a:gd name="connsiteX26" fmla="*/ 1029896 w 1509399"/>
              <a:gd name="connsiteY26" fmla="*/ 2163416 h 2265154"/>
              <a:gd name="connsiteX27" fmla="*/ 1440418 w 1509399"/>
              <a:gd name="connsiteY27" fmla="*/ 1752895 h 2265154"/>
              <a:gd name="connsiteX28" fmla="*/ 1189689 w 1509399"/>
              <a:gd name="connsiteY28" fmla="*/ 1374633 h 2265154"/>
              <a:gd name="connsiteX29" fmla="*/ 1174598 w 1509399"/>
              <a:gd name="connsiteY29" fmla="*/ 1369949 h 2265154"/>
              <a:gd name="connsiteX30" fmla="*/ 1174598 w 1509399"/>
              <a:gd name="connsiteY30" fmla="*/ 1385032 h 2265154"/>
              <a:gd name="connsiteX31" fmla="*/ 1029896 w 1509399"/>
              <a:gd name="connsiteY31" fmla="*/ 1529734 h 2265154"/>
              <a:gd name="connsiteX32" fmla="*/ 885194 w 1509399"/>
              <a:gd name="connsiteY32" fmla="*/ 1385032 h 2265154"/>
              <a:gd name="connsiteX33" fmla="*/ 885194 w 1509399"/>
              <a:gd name="connsiteY33" fmla="*/ 1369949 h 2265154"/>
              <a:gd name="connsiteX34" fmla="*/ 870102 w 1509399"/>
              <a:gd name="connsiteY34" fmla="*/ 1374633 h 2265154"/>
              <a:gd name="connsiteX35" fmla="*/ 619374 w 1509399"/>
              <a:gd name="connsiteY35" fmla="*/ 1752895 h 2265154"/>
              <a:gd name="connsiteX36" fmla="*/ 0 w 1509399"/>
              <a:gd name="connsiteY36" fmla="*/ 800389 h 2265154"/>
              <a:gd name="connsiteX37" fmla="*/ 0 w 1509399"/>
              <a:gd name="connsiteY37" fmla="*/ 409383 h 2265154"/>
              <a:gd name="connsiteX38" fmla="*/ 101727 w 1509399"/>
              <a:gd name="connsiteY38" fmla="*/ 307656 h 2265154"/>
              <a:gd name="connsiteX39" fmla="*/ 203454 w 1509399"/>
              <a:gd name="connsiteY39" fmla="*/ 409383 h 2265154"/>
              <a:gd name="connsiteX40" fmla="*/ 203454 w 1509399"/>
              <a:gd name="connsiteY40" fmla="*/ 425235 h 2265154"/>
              <a:gd name="connsiteX41" fmla="*/ 513244 w 1509399"/>
              <a:gd name="connsiteY41" fmla="*/ 425235 h 2265154"/>
              <a:gd name="connsiteX42" fmla="*/ 517014 w 1509399"/>
              <a:gd name="connsiteY42" fmla="*/ 382509 h 2265154"/>
              <a:gd name="connsiteX43" fmla="*/ 540492 w 1509399"/>
              <a:gd name="connsiteY43" fmla="*/ 295595 h 2265154"/>
              <a:gd name="connsiteX44" fmla="*/ 574158 w 1509399"/>
              <a:gd name="connsiteY44" fmla="*/ 223431 h 2265154"/>
              <a:gd name="connsiteX45" fmla="*/ 614513 w 1509399"/>
              <a:gd name="connsiteY45" fmla="*/ 244149 h 2265154"/>
              <a:gd name="connsiteX46" fmla="*/ 632284 w 1509399"/>
              <a:gd name="connsiteY46" fmla="*/ 211408 h 2265154"/>
              <a:gd name="connsiteX47" fmla="*/ 1029896 w 1509399"/>
              <a:gd name="connsiteY47" fmla="*/ 0 h 2265154"/>
              <a:gd name="connsiteX48" fmla="*/ 1509399 w 1509399"/>
              <a:gd name="connsiteY48" fmla="*/ 479503 h 2265154"/>
              <a:gd name="connsiteX49" fmla="*/ 1216540 w 1509399"/>
              <a:gd name="connsiteY49" fmla="*/ 921324 h 2265154"/>
              <a:gd name="connsiteX50" fmla="*/ 1174598 w 1509399"/>
              <a:gd name="connsiteY50" fmla="*/ 934343 h 2265154"/>
              <a:gd name="connsiteX51" fmla="*/ 1174598 w 1509399"/>
              <a:gd name="connsiteY51" fmla="*/ 1298054 h 2265154"/>
              <a:gd name="connsiteX52" fmla="*/ 1216540 w 1509399"/>
              <a:gd name="connsiteY52" fmla="*/ 1311073 h 2265154"/>
              <a:gd name="connsiteX53" fmla="*/ 1509399 w 1509399"/>
              <a:gd name="connsiteY53" fmla="*/ 1752895 h 2265154"/>
              <a:gd name="connsiteX54" fmla="*/ 1029896 w 1509399"/>
              <a:gd name="connsiteY54" fmla="*/ 2232397 h 2265154"/>
              <a:gd name="connsiteX55" fmla="*/ 943013 w 1509399"/>
              <a:gd name="connsiteY55" fmla="*/ 2223639 h 2265154"/>
              <a:gd name="connsiteX56" fmla="*/ 943013 w 1509399"/>
              <a:gd name="connsiteY56" fmla="*/ 2265154 h 2265154"/>
              <a:gd name="connsiteX57" fmla="*/ 924892 w 1509399"/>
              <a:gd name="connsiteY57" fmla="*/ 2263328 h 2265154"/>
              <a:gd name="connsiteX58" fmla="*/ 540490 w 1509399"/>
              <a:gd name="connsiteY58" fmla="*/ 1932037 h 2265154"/>
              <a:gd name="connsiteX59" fmla="*/ 529013 w 1509399"/>
              <a:gd name="connsiteY59" fmla="*/ 1889548 h 2265154"/>
              <a:gd name="connsiteX60" fmla="*/ 529013 w 1509399"/>
              <a:gd name="connsiteY60" fmla="*/ 2109159 h 2265154"/>
              <a:gd name="connsiteX61" fmla="*/ 502926 w 1509399"/>
              <a:gd name="connsiteY61" fmla="*/ 2135245 h 2265154"/>
              <a:gd name="connsiteX62" fmla="*/ 476840 w 1509399"/>
              <a:gd name="connsiteY62" fmla="*/ 2109159 h 2265154"/>
              <a:gd name="connsiteX63" fmla="*/ 476840 w 1509399"/>
              <a:gd name="connsiteY63" fmla="*/ 1506614 h 2265154"/>
              <a:gd name="connsiteX64" fmla="*/ 502926 w 1509399"/>
              <a:gd name="connsiteY64" fmla="*/ 1480528 h 2265154"/>
              <a:gd name="connsiteX65" fmla="*/ 529013 w 1509399"/>
              <a:gd name="connsiteY65" fmla="*/ 1506614 h 2265154"/>
              <a:gd name="connsiteX66" fmla="*/ 529013 w 1509399"/>
              <a:gd name="connsiteY66" fmla="*/ 1612944 h 2265154"/>
              <a:gd name="connsiteX67" fmla="*/ 533260 w 1509399"/>
              <a:gd name="connsiteY67" fmla="*/ 1594903 h 2265154"/>
              <a:gd name="connsiteX68" fmla="*/ 838851 w 1509399"/>
              <a:gd name="connsiteY68" fmla="*/ 1268013 h 2265154"/>
              <a:gd name="connsiteX69" fmla="*/ 885194 w 1509399"/>
              <a:gd name="connsiteY69" fmla="*/ 1254249 h 2265154"/>
              <a:gd name="connsiteX70" fmla="*/ 885194 w 1509399"/>
              <a:gd name="connsiteY70" fmla="*/ 1131151 h 2265154"/>
              <a:gd name="connsiteX71" fmla="*/ 601323 w 1509399"/>
              <a:gd name="connsiteY71" fmla="*/ 1131151 h 2265154"/>
              <a:gd name="connsiteX72" fmla="*/ 601323 w 1509399"/>
              <a:gd name="connsiteY72" fmla="*/ 1212638 h 2265154"/>
              <a:gd name="connsiteX73" fmla="*/ 529013 w 1509399"/>
              <a:gd name="connsiteY73" fmla="*/ 1284948 h 2265154"/>
              <a:gd name="connsiteX74" fmla="*/ 456702 w 1509399"/>
              <a:gd name="connsiteY74" fmla="*/ 1212638 h 2265154"/>
              <a:gd name="connsiteX75" fmla="*/ 456702 w 1509399"/>
              <a:gd name="connsiteY75" fmla="*/ 972398 h 2265154"/>
              <a:gd name="connsiteX76" fmla="*/ 529013 w 1509399"/>
              <a:gd name="connsiteY76" fmla="*/ 900088 h 2265154"/>
              <a:gd name="connsiteX77" fmla="*/ 601323 w 1509399"/>
              <a:gd name="connsiteY77" fmla="*/ 972398 h 2265154"/>
              <a:gd name="connsiteX78" fmla="*/ 601323 w 1509399"/>
              <a:gd name="connsiteY78" fmla="*/ 1053885 h 2265154"/>
              <a:gd name="connsiteX79" fmla="*/ 885194 w 1509399"/>
              <a:gd name="connsiteY79" fmla="*/ 1053885 h 2265154"/>
              <a:gd name="connsiteX80" fmla="*/ 885194 w 1509399"/>
              <a:gd name="connsiteY80" fmla="*/ 973383 h 2265154"/>
              <a:gd name="connsiteX81" fmla="*/ 838852 w 1509399"/>
              <a:gd name="connsiteY81" fmla="*/ 959619 h 2265154"/>
              <a:gd name="connsiteX82" fmla="*/ 515129 w 1509399"/>
              <a:gd name="connsiteY82" fmla="*/ 555701 h 2265154"/>
              <a:gd name="connsiteX83" fmla="*/ 511020 w 1509399"/>
              <a:gd name="connsiteY83" fmla="*/ 502501 h 2265154"/>
              <a:gd name="connsiteX84" fmla="*/ 203454 w 1509399"/>
              <a:gd name="connsiteY84" fmla="*/ 502501 h 2265154"/>
              <a:gd name="connsiteX85" fmla="*/ 203454 w 1509399"/>
              <a:gd name="connsiteY85" fmla="*/ 800389 h 2265154"/>
              <a:gd name="connsiteX86" fmla="*/ 202893 w 1509399"/>
              <a:gd name="connsiteY86" fmla="*/ 804099 h 2265154"/>
              <a:gd name="connsiteX87" fmla="*/ 133982 w 1509399"/>
              <a:gd name="connsiteY87" fmla="*/ 804099 h 2265154"/>
              <a:gd name="connsiteX88" fmla="*/ 133982 w 1509399"/>
              <a:gd name="connsiteY88" fmla="*/ 418654 h 2265154"/>
              <a:gd name="connsiteX89" fmla="*/ 101727 w 1509399"/>
              <a:gd name="connsiteY89" fmla="*/ 386399 h 2265154"/>
              <a:gd name="connsiteX90" fmla="*/ 69472 w 1509399"/>
              <a:gd name="connsiteY90" fmla="*/ 418654 h 2265154"/>
              <a:gd name="connsiteX91" fmla="*/ 69472 w 1509399"/>
              <a:gd name="connsiteY91" fmla="*/ 804099 h 2265154"/>
              <a:gd name="connsiteX92" fmla="*/ 561 w 1509399"/>
              <a:gd name="connsiteY92" fmla="*/ 804099 h 226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509399" h="2265154">
                <a:moveTo>
                  <a:pt x="898504" y="1752895"/>
                </a:moveTo>
                <a:cubicBezTo>
                  <a:pt x="898504" y="1680329"/>
                  <a:pt x="957330" y="1621503"/>
                  <a:pt x="1029896" y="1621503"/>
                </a:cubicBezTo>
                <a:cubicBezTo>
                  <a:pt x="1102462" y="1621503"/>
                  <a:pt x="1161288" y="1680329"/>
                  <a:pt x="1161288" y="1752895"/>
                </a:cubicBezTo>
                <a:cubicBezTo>
                  <a:pt x="1161288" y="1825461"/>
                  <a:pt x="1102462" y="1884287"/>
                  <a:pt x="1029896" y="1884287"/>
                </a:cubicBezTo>
                <a:cubicBezTo>
                  <a:pt x="957330" y="1884287"/>
                  <a:pt x="898504" y="1825461"/>
                  <a:pt x="898504" y="1752895"/>
                </a:cubicBezTo>
                <a:close/>
                <a:moveTo>
                  <a:pt x="621114" y="502501"/>
                </a:moveTo>
                <a:lnTo>
                  <a:pt x="624104" y="542021"/>
                </a:lnTo>
                <a:cubicBezTo>
                  <a:pt x="645907" y="684715"/>
                  <a:pt x="741178" y="803233"/>
                  <a:pt x="870102" y="857764"/>
                </a:cubicBezTo>
                <a:lnTo>
                  <a:pt x="885194" y="862448"/>
                </a:lnTo>
                <a:lnTo>
                  <a:pt x="885194" y="809840"/>
                </a:lnTo>
                <a:cubicBezTo>
                  <a:pt x="885194" y="729923"/>
                  <a:pt x="949979" y="665138"/>
                  <a:pt x="1029896" y="665138"/>
                </a:cubicBezTo>
                <a:cubicBezTo>
                  <a:pt x="1109813" y="665138"/>
                  <a:pt x="1174598" y="729923"/>
                  <a:pt x="1174598" y="809840"/>
                </a:cubicBezTo>
                <a:lnTo>
                  <a:pt x="1174598" y="862448"/>
                </a:lnTo>
                <a:lnTo>
                  <a:pt x="1189689" y="857764"/>
                </a:lnTo>
                <a:cubicBezTo>
                  <a:pt x="1337032" y="795443"/>
                  <a:pt x="1440418" y="649546"/>
                  <a:pt x="1440418" y="479503"/>
                </a:cubicBezTo>
                <a:cubicBezTo>
                  <a:pt x="1440418" y="252778"/>
                  <a:pt x="1256621" y="68981"/>
                  <a:pt x="1029896" y="68981"/>
                </a:cubicBezTo>
                <a:cubicBezTo>
                  <a:pt x="831511" y="68981"/>
                  <a:pt x="665994" y="209700"/>
                  <a:pt x="627714" y="396768"/>
                </a:cubicBezTo>
                <a:lnTo>
                  <a:pt x="624844" y="425235"/>
                </a:lnTo>
                <a:lnTo>
                  <a:pt x="907007" y="425235"/>
                </a:lnTo>
                <a:lnTo>
                  <a:pt x="908829" y="416210"/>
                </a:lnTo>
                <a:cubicBezTo>
                  <a:pt x="928776" y="369051"/>
                  <a:pt x="975471" y="335962"/>
                  <a:pt x="1029896" y="335962"/>
                </a:cubicBezTo>
                <a:cubicBezTo>
                  <a:pt x="1102462" y="335962"/>
                  <a:pt x="1161288" y="394788"/>
                  <a:pt x="1161288" y="467354"/>
                </a:cubicBezTo>
                <a:cubicBezTo>
                  <a:pt x="1161288" y="539920"/>
                  <a:pt x="1102462" y="598746"/>
                  <a:pt x="1029896" y="598746"/>
                </a:cubicBezTo>
                <a:cubicBezTo>
                  <a:pt x="975471" y="598746"/>
                  <a:pt x="928776" y="565656"/>
                  <a:pt x="908829" y="518497"/>
                </a:cubicBezTo>
                <a:lnTo>
                  <a:pt x="905600" y="502501"/>
                </a:lnTo>
                <a:close/>
                <a:moveTo>
                  <a:pt x="619374" y="1752895"/>
                </a:moveTo>
                <a:cubicBezTo>
                  <a:pt x="619374" y="1979620"/>
                  <a:pt x="803171" y="2163416"/>
                  <a:pt x="1029896" y="2163416"/>
                </a:cubicBezTo>
                <a:cubicBezTo>
                  <a:pt x="1256621" y="2163416"/>
                  <a:pt x="1440418" y="1979620"/>
                  <a:pt x="1440418" y="1752895"/>
                </a:cubicBezTo>
                <a:cubicBezTo>
                  <a:pt x="1440418" y="1582851"/>
                  <a:pt x="1337032" y="1436954"/>
                  <a:pt x="1189689" y="1374633"/>
                </a:cubicBezTo>
                <a:lnTo>
                  <a:pt x="1174598" y="1369949"/>
                </a:lnTo>
                <a:lnTo>
                  <a:pt x="1174598" y="1385032"/>
                </a:lnTo>
                <a:cubicBezTo>
                  <a:pt x="1174598" y="1464949"/>
                  <a:pt x="1109813" y="1529734"/>
                  <a:pt x="1029896" y="1529734"/>
                </a:cubicBezTo>
                <a:cubicBezTo>
                  <a:pt x="949979" y="1529734"/>
                  <a:pt x="885194" y="1464949"/>
                  <a:pt x="885194" y="1385032"/>
                </a:cubicBezTo>
                <a:lnTo>
                  <a:pt x="885194" y="1369949"/>
                </a:lnTo>
                <a:lnTo>
                  <a:pt x="870102" y="1374633"/>
                </a:lnTo>
                <a:cubicBezTo>
                  <a:pt x="722760" y="1436954"/>
                  <a:pt x="619374" y="1582851"/>
                  <a:pt x="619374" y="1752895"/>
                </a:cubicBezTo>
                <a:close/>
                <a:moveTo>
                  <a:pt x="0" y="800389"/>
                </a:moveTo>
                <a:lnTo>
                  <a:pt x="0" y="409383"/>
                </a:lnTo>
                <a:cubicBezTo>
                  <a:pt x="0" y="353201"/>
                  <a:pt x="45545" y="307656"/>
                  <a:pt x="101727" y="307656"/>
                </a:cubicBezTo>
                <a:cubicBezTo>
                  <a:pt x="157909" y="307656"/>
                  <a:pt x="203454" y="353201"/>
                  <a:pt x="203454" y="409383"/>
                </a:cubicBezTo>
                <a:lnTo>
                  <a:pt x="203454" y="425235"/>
                </a:lnTo>
                <a:lnTo>
                  <a:pt x="513244" y="425235"/>
                </a:lnTo>
                <a:lnTo>
                  <a:pt x="517014" y="382509"/>
                </a:lnTo>
                <a:cubicBezTo>
                  <a:pt x="522361" y="352574"/>
                  <a:pt x="530265" y="323525"/>
                  <a:pt x="540492" y="295595"/>
                </a:cubicBezTo>
                <a:lnTo>
                  <a:pt x="574158" y="223431"/>
                </a:lnTo>
                <a:lnTo>
                  <a:pt x="614513" y="244149"/>
                </a:lnTo>
                <a:lnTo>
                  <a:pt x="632284" y="211408"/>
                </a:lnTo>
                <a:cubicBezTo>
                  <a:pt x="718455" y="83859"/>
                  <a:pt x="864382" y="0"/>
                  <a:pt x="1029896" y="0"/>
                </a:cubicBezTo>
                <a:cubicBezTo>
                  <a:pt x="1294718" y="0"/>
                  <a:pt x="1509399" y="214681"/>
                  <a:pt x="1509399" y="479503"/>
                </a:cubicBezTo>
                <a:cubicBezTo>
                  <a:pt x="1509399" y="678119"/>
                  <a:pt x="1388641" y="848531"/>
                  <a:pt x="1216540" y="921324"/>
                </a:cubicBezTo>
                <a:lnTo>
                  <a:pt x="1174598" y="934343"/>
                </a:lnTo>
                <a:lnTo>
                  <a:pt x="1174598" y="1298054"/>
                </a:lnTo>
                <a:lnTo>
                  <a:pt x="1216540" y="1311073"/>
                </a:lnTo>
                <a:cubicBezTo>
                  <a:pt x="1388641" y="1383866"/>
                  <a:pt x="1509399" y="1554278"/>
                  <a:pt x="1509399" y="1752895"/>
                </a:cubicBezTo>
                <a:cubicBezTo>
                  <a:pt x="1509399" y="2017717"/>
                  <a:pt x="1294718" y="2232397"/>
                  <a:pt x="1029896" y="2232397"/>
                </a:cubicBezTo>
                <a:lnTo>
                  <a:pt x="943013" y="2223639"/>
                </a:lnTo>
                <a:lnTo>
                  <a:pt x="943013" y="2265154"/>
                </a:lnTo>
                <a:lnTo>
                  <a:pt x="924892" y="2263328"/>
                </a:lnTo>
                <a:cubicBezTo>
                  <a:pt x="746827" y="2226890"/>
                  <a:pt x="601850" y="2099617"/>
                  <a:pt x="540490" y="1932037"/>
                </a:cubicBezTo>
                <a:lnTo>
                  <a:pt x="529013" y="1889548"/>
                </a:lnTo>
                <a:lnTo>
                  <a:pt x="529013" y="2109159"/>
                </a:lnTo>
                <a:cubicBezTo>
                  <a:pt x="529013" y="2123567"/>
                  <a:pt x="517334" y="2135245"/>
                  <a:pt x="502926" y="2135245"/>
                </a:cubicBezTo>
                <a:cubicBezTo>
                  <a:pt x="488519" y="2135245"/>
                  <a:pt x="476840" y="2123567"/>
                  <a:pt x="476840" y="2109159"/>
                </a:cubicBezTo>
                <a:lnTo>
                  <a:pt x="476840" y="1506614"/>
                </a:lnTo>
                <a:cubicBezTo>
                  <a:pt x="476840" y="1492207"/>
                  <a:pt x="488519" y="1480528"/>
                  <a:pt x="502926" y="1480528"/>
                </a:cubicBezTo>
                <a:cubicBezTo>
                  <a:pt x="517334" y="1480528"/>
                  <a:pt x="529013" y="1492207"/>
                  <a:pt x="529013" y="1506614"/>
                </a:cubicBezTo>
                <a:lnTo>
                  <a:pt x="529013" y="1612944"/>
                </a:lnTo>
                <a:lnTo>
                  <a:pt x="533260" y="1594903"/>
                </a:lnTo>
                <a:cubicBezTo>
                  <a:pt x="580775" y="1445409"/>
                  <a:pt x="693923" y="1325161"/>
                  <a:pt x="838851" y="1268013"/>
                </a:cubicBezTo>
                <a:lnTo>
                  <a:pt x="885194" y="1254249"/>
                </a:lnTo>
                <a:lnTo>
                  <a:pt x="885194" y="1131151"/>
                </a:lnTo>
                <a:lnTo>
                  <a:pt x="601323" y="1131151"/>
                </a:lnTo>
                <a:lnTo>
                  <a:pt x="601323" y="1212638"/>
                </a:lnTo>
                <a:cubicBezTo>
                  <a:pt x="601323" y="1252574"/>
                  <a:pt x="568949" y="1284948"/>
                  <a:pt x="529013" y="1284948"/>
                </a:cubicBezTo>
                <a:cubicBezTo>
                  <a:pt x="489076" y="1284948"/>
                  <a:pt x="456702" y="1252574"/>
                  <a:pt x="456702" y="1212638"/>
                </a:cubicBezTo>
                <a:lnTo>
                  <a:pt x="456702" y="972398"/>
                </a:lnTo>
                <a:cubicBezTo>
                  <a:pt x="456702" y="932462"/>
                  <a:pt x="489076" y="900088"/>
                  <a:pt x="529013" y="900088"/>
                </a:cubicBezTo>
                <a:cubicBezTo>
                  <a:pt x="568949" y="900088"/>
                  <a:pt x="601323" y="932462"/>
                  <a:pt x="601323" y="972398"/>
                </a:cubicBezTo>
                <a:lnTo>
                  <a:pt x="601323" y="1053885"/>
                </a:lnTo>
                <a:lnTo>
                  <a:pt x="885194" y="1053885"/>
                </a:lnTo>
                <a:lnTo>
                  <a:pt x="885194" y="973383"/>
                </a:lnTo>
                <a:lnTo>
                  <a:pt x="838852" y="959619"/>
                </a:lnTo>
                <a:cubicBezTo>
                  <a:pt x="669769" y="892945"/>
                  <a:pt x="543943" y="740388"/>
                  <a:pt x="515129" y="555701"/>
                </a:cubicBezTo>
                <a:lnTo>
                  <a:pt x="511020" y="502501"/>
                </a:lnTo>
                <a:lnTo>
                  <a:pt x="203454" y="502501"/>
                </a:lnTo>
                <a:lnTo>
                  <a:pt x="203454" y="800389"/>
                </a:lnTo>
                <a:lnTo>
                  <a:pt x="202893" y="804099"/>
                </a:lnTo>
                <a:lnTo>
                  <a:pt x="133982" y="804099"/>
                </a:lnTo>
                <a:lnTo>
                  <a:pt x="133982" y="418654"/>
                </a:lnTo>
                <a:cubicBezTo>
                  <a:pt x="133982" y="400840"/>
                  <a:pt x="119541" y="386399"/>
                  <a:pt x="101727" y="386399"/>
                </a:cubicBezTo>
                <a:cubicBezTo>
                  <a:pt x="83913" y="386399"/>
                  <a:pt x="69472" y="400840"/>
                  <a:pt x="69472" y="418654"/>
                </a:cubicBezTo>
                <a:lnTo>
                  <a:pt x="69472" y="804099"/>
                </a:lnTo>
                <a:lnTo>
                  <a:pt x="561" y="8040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1D2D26F-2C7C-A1CC-7182-F715DC6E2F3C}"/>
              </a:ext>
            </a:extLst>
          </p:cNvPr>
          <p:cNvSpPr/>
          <p:nvPr/>
        </p:nvSpPr>
        <p:spPr bwMode="auto">
          <a:xfrm>
            <a:off x="8216007" y="5763831"/>
            <a:ext cx="1247441" cy="742902"/>
          </a:xfrm>
          <a:custGeom>
            <a:avLst/>
            <a:gdLst>
              <a:gd name="connsiteX0" fmla="*/ 1793684 w 2222646"/>
              <a:gd name="connsiteY0" fmla="*/ 868102 h 1323674"/>
              <a:gd name="connsiteX1" fmla="*/ 2021470 w 2222646"/>
              <a:gd name="connsiteY1" fmla="*/ 1095888 h 1323674"/>
              <a:gd name="connsiteX2" fmla="*/ 1793684 w 2222646"/>
              <a:gd name="connsiteY2" fmla="*/ 1323674 h 1323674"/>
              <a:gd name="connsiteX3" fmla="*/ 1565898 w 2222646"/>
              <a:gd name="connsiteY3" fmla="*/ 1095888 h 1323674"/>
              <a:gd name="connsiteX4" fmla="*/ 1793684 w 2222646"/>
              <a:gd name="connsiteY4" fmla="*/ 868102 h 1323674"/>
              <a:gd name="connsiteX5" fmla="*/ 479234 w 2222646"/>
              <a:gd name="connsiteY5" fmla="*/ 868102 h 1323674"/>
              <a:gd name="connsiteX6" fmla="*/ 707020 w 2222646"/>
              <a:gd name="connsiteY6" fmla="*/ 1095888 h 1323674"/>
              <a:gd name="connsiteX7" fmla="*/ 479234 w 2222646"/>
              <a:gd name="connsiteY7" fmla="*/ 1323674 h 1323674"/>
              <a:gd name="connsiteX8" fmla="*/ 251448 w 2222646"/>
              <a:gd name="connsiteY8" fmla="*/ 1095888 h 1323674"/>
              <a:gd name="connsiteX9" fmla="*/ 479234 w 2222646"/>
              <a:gd name="connsiteY9" fmla="*/ 868102 h 1323674"/>
              <a:gd name="connsiteX10" fmla="*/ 1313008 w 2222646"/>
              <a:gd name="connsiteY10" fmla="*/ 84525 h 1323674"/>
              <a:gd name="connsiteX11" fmla="*/ 1313008 w 2222646"/>
              <a:gd name="connsiteY11" fmla="*/ 564957 h 1323674"/>
              <a:gd name="connsiteX12" fmla="*/ 1895300 w 2222646"/>
              <a:gd name="connsiteY12" fmla="*/ 564957 h 1323674"/>
              <a:gd name="connsiteX13" fmla="*/ 1775192 w 2222646"/>
              <a:gd name="connsiteY13" fmla="*/ 84525 h 1323674"/>
              <a:gd name="connsiteX14" fmla="*/ 703615 w 2222646"/>
              <a:gd name="connsiteY14" fmla="*/ 84525 h 1323674"/>
              <a:gd name="connsiteX15" fmla="*/ 583507 w 2222646"/>
              <a:gd name="connsiteY15" fmla="*/ 564957 h 1323674"/>
              <a:gd name="connsiteX16" fmla="*/ 1193746 w 2222646"/>
              <a:gd name="connsiteY16" fmla="*/ 564957 h 1323674"/>
              <a:gd name="connsiteX17" fmla="*/ 1193746 w 2222646"/>
              <a:gd name="connsiteY17" fmla="*/ 84525 h 1323674"/>
              <a:gd name="connsiteX18" fmla="*/ 618992 w 2222646"/>
              <a:gd name="connsiteY18" fmla="*/ 0 h 1323674"/>
              <a:gd name="connsiteX19" fmla="*/ 1859814 w 2222646"/>
              <a:gd name="connsiteY19" fmla="*/ 0 h 1323674"/>
              <a:gd name="connsiteX20" fmla="*/ 2001053 w 2222646"/>
              <a:gd name="connsiteY20" fmla="*/ 564957 h 1323674"/>
              <a:gd name="connsiteX21" fmla="*/ 2029324 w 2222646"/>
              <a:gd name="connsiteY21" fmla="*/ 564957 h 1323674"/>
              <a:gd name="connsiteX22" fmla="*/ 2170389 w 2222646"/>
              <a:gd name="connsiteY22" fmla="*/ 706022 h 1323674"/>
              <a:gd name="connsiteX23" fmla="*/ 2170389 w 2222646"/>
              <a:gd name="connsiteY23" fmla="*/ 944882 h 1323674"/>
              <a:gd name="connsiteX24" fmla="*/ 2174739 w 2222646"/>
              <a:gd name="connsiteY24" fmla="*/ 944882 h 1323674"/>
              <a:gd name="connsiteX25" fmla="*/ 2222646 w 2222646"/>
              <a:gd name="connsiteY25" fmla="*/ 992789 h 1323674"/>
              <a:gd name="connsiteX26" fmla="*/ 2222646 w 2222646"/>
              <a:gd name="connsiteY26" fmla="*/ 1106160 h 1323674"/>
              <a:gd name="connsiteX27" fmla="*/ 2203237 w 2222646"/>
              <a:gd name="connsiteY27" fmla="*/ 1125569 h 1323674"/>
              <a:gd name="connsiteX28" fmla="*/ 2073780 w 2222646"/>
              <a:gd name="connsiteY28" fmla="*/ 1125569 h 1323674"/>
              <a:gd name="connsiteX29" fmla="*/ 2079772 w 2222646"/>
              <a:gd name="connsiteY29" fmla="*/ 1095888 h 1323674"/>
              <a:gd name="connsiteX30" fmla="*/ 1793684 w 2222646"/>
              <a:gd name="connsiteY30" fmla="*/ 809801 h 1323674"/>
              <a:gd name="connsiteX31" fmla="*/ 1507596 w 2222646"/>
              <a:gd name="connsiteY31" fmla="*/ 1095888 h 1323674"/>
              <a:gd name="connsiteX32" fmla="*/ 1513589 w 2222646"/>
              <a:gd name="connsiteY32" fmla="*/ 1125569 h 1323674"/>
              <a:gd name="connsiteX33" fmla="*/ 759330 w 2222646"/>
              <a:gd name="connsiteY33" fmla="*/ 1125569 h 1323674"/>
              <a:gd name="connsiteX34" fmla="*/ 765322 w 2222646"/>
              <a:gd name="connsiteY34" fmla="*/ 1095888 h 1323674"/>
              <a:gd name="connsiteX35" fmla="*/ 479234 w 2222646"/>
              <a:gd name="connsiteY35" fmla="*/ 809801 h 1323674"/>
              <a:gd name="connsiteX36" fmla="*/ 193146 w 2222646"/>
              <a:gd name="connsiteY36" fmla="*/ 1095888 h 1323674"/>
              <a:gd name="connsiteX37" fmla="*/ 199139 w 2222646"/>
              <a:gd name="connsiteY37" fmla="*/ 1125569 h 1323674"/>
              <a:gd name="connsiteX38" fmla="*/ 19409 w 2222646"/>
              <a:gd name="connsiteY38" fmla="*/ 1125569 h 1323674"/>
              <a:gd name="connsiteX39" fmla="*/ 0 w 2222646"/>
              <a:gd name="connsiteY39" fmla="*/ 1106160 h 1323674"/>
              <a:gd name="connsiteX40" fmla="*/ 0 w 2222646"/>
              <a:gd name="connsiteY40" fmla="*/ 992789 h 1323674"/>
              <a:gd name="connsiteX41" fmla="*/ 47907 w 2222646"/>
              <a:gd name="connsiteY41" fmla="*/ 944882 h 1323674"/>
              <a:gd name="connsiteX42" fmla="*/ 52257 w 2222646"/>
              <a:gd name="connsiteY42" fmla="*/ 944882 h 1323674"/>
              <a:gd name="connsiteX43" fmla="*/ 52257 w 2222646"/>
              <a:gd name="connsiteY43" fmla="*/ 706022 h 1323674"/>
              <a:gd name="connsiteX44" fmla="*/ 193322 w 2222646"/>
              <a:gd name="connsiteY44" fmla="*/ 564957 h 1323674"/>
              <a:gd name="connsiteX45" fmla="*/ 477753 w 2222646"/>
              <a:gd name="connsiteY45" fmla="*/ 564957 h 132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22646" h="1323674">
                <a:moveTo>
                  <a:pt x="1793684" y="868102"/>
                </a:moveTo>
                <a:cubicBezTo>
                  <a:pt x="1919487" y="868102"/>
                  <a:pt x="2021470" y="970085"/>
                  <a:pt x="2021470" y="1095888"/>
                </a:cubicBezTo>
                <a:cubicBezTo>
                  <a:pt x="2021470" y="1221691"/>
                  <a:pt x="1919487" y="1323674"/>
                  <a:pt x="1793684" y="1323674"/>
                </a:cubicBezTo>
                <a:cubicBezTo>
                  <a:pt x="1667881" y="1323674"/>
                  <a:pt x="1565898" y="1221691"/>
                  <a:pt x="1565898" y="1095888"/>
                </a:cubicBezTo>
                <a:cubicBezTo>
                  <a:pt x="1565898" y="970085"/>
                  <a:pt x="1667881" y="868102"/>
                  <a:pt x="1793684" y="868102"/>
                </a:cubicBezTo>
                <a:close/>
                <a:moveTo>
                  <a:pt x="479234" y="868102"/>
                </a:moveTo>
                <a:cubicBezTo>
                  <a:pt x="605037" y="868102"/>
                  <a:pt x="707020" y="970085"/>
                  <a:pt x="707020" y="1095888"/>
                </a:cubicBezTo>
                <a:cubicBezTo>
                  <a:pt x="707020" y="1221691"/>
                  <a:pt x="605037" y="1323674"/>
                  <a:pt x="479234" y="1323674"/>
                </a:cubicBezTo>
                <a:cubicBezTo>
                  <a:pt x="353431" y="1323674"/>
                  <a:pt x="251448" y="1221691"/>
                  <a:pt x="251448" y="1095888"/>
                </a:cubicBezTo>
                <a:cubicBezTo>
                  <a:pt x="251448" y="970085"/>
                  <a:pt x="353431" y="868102"/>
                  <a:pt x="479234" y="868102"/>
                </a:cubicBezTo>
                <a:close/>
                <a:moveTo>
                  <a:pt x="1313008" y="84525"/>
                </a:moveTo>
                <a:lnTo>
                  <a:pt x="1313008" y="564957"/>
                </a:lnTo>
                <a:lnTo>
                  <a:pt x="1895300" y="564957"/>
                </a:lnTo>
                <a:lnTo>
                  <a:pt x="1775192" y="84525"/>
                </a:lnTo>
                <a:close/>
                <a:moveTo>
                  <a:pt x="703615" y="84525"/>
                </a:moveTo>
                <a:lnTo>
                  <a:pt x="583507" y="564957"/>
                </a:lnTo>
                <a:lnTo>
                  <a:pt x="1193746" y="564957"/>
                </a:lnTo>
                <a:lnTo>
                  <a:pt x="1193746" y="84525"/>
                </a:lnTo>
                <a:close/>
                <a:moveTo>
                  <a:pt x="618992" y="0"/>
                </a:moveTo>
                <a:lnTo>
                  <a:pt x="1859814" y="0"/>
                </a:lnTo>
                <a:lnTo>
                  <a:pt x="2001053" y="564957"/>
                </a:lnTo>
                <a:lnTo>
                  <a:pt x="2029324" y="564957"/>
                </a:lnTo>
                <a:cubicBezTo>
                  <a:pt x="2107232" y="564957"/>
                  <a:pt x="2170389" y="628114"/>
                  <a:pt x="2170389" y="706022"/>
                </a:cubicBezTo>
                <a:lnTo>
                  <a:pt x="2170389" y="944882"/>
                </a:lnTo>
                <a:lnTo>
                  <a:pt x="2174739" y="944882"/>
                </a:lnTo>
                <a:cubicBezTo>
                  <a:pt x="2201197" y="944882"/>
                  <a:pt x="2222646" y="966331"/>
                  <a:pt x="2222646" y="992789"/>
                </a:cubicBezTo>
                <a:lnTo>
                  <a:pt x="2222646" y="1106160"/>
                </a:lnTo>
                <a:cubicBezTo>
                  <a:pt x="2222646" y="1116879"/>
                  <a:pt x="2213956" y="1125569"/>
                  <a:pt x="2203237" y="1125569"/>
                </a:cubicBezTo>
                <a:lnTo>
                  <a:pt x="2073780" y="1125569"/>
                </a:lnTo>
                <a:lnTo>
                  <a:pt x="2079772" y="1095888"/>
                </a:lnTo>
                <a:cubicBezTo>
                  <a:pt x="2079772" y="937887"/>
                  <a:pt x="1951686" y="809801"/>
                  <a:pt x="1793684" y="809801"/>
                </a:cubicBezTo>
                <a:cubicBezTo>
                  <a:pt x="1635682" y="809801"/>
                  <a:pt x="1507596" y="937887"/>
                  <a:pt x="1507596" y="1095888"/>
                </a:cubicBezTo>
                <a:lnTo>
                  <a:pt x="1513589" y="1125569"/>
                </a:lnTo>
                <a:lnTo>
                  <a:pt x="759330" y="1125569"/>
                </a:lnTo>
                <a:lnTo>
                  <a:pt x="765322" y="1095888"/>
                </a:lnTo>
                <a:cubicBezTo>
                  <a:pt x="765322" y="937887"/>
                  <a:pt x="637236" y="809801"/>
                  <a:pt x="479234" y="809801"/>
                </a:cubicBezTo>
                <a:cubicBezTo>
                  <a:pt x="321232" y="809801"/>
                  <a:pt x="193146" y="937887"/>
                  <a:pt x="193146" y="1095888"/>
                </a:cubicBezTo>
                <a:lnTo>
                  <a:pt x="199139" y="1125569"/>
                </a:lnTo>
                <a:lnTo>
                  <a:pt x="19409" y="1125569"/>
                </a:lnTo>
                <a:cubicBezTo>
                  <a:pt x="8690" y="1125569"/>
                  <a:pt x="0" y="1116879"/>
                  <a:pt x="0" y="1106160"/>
                </a:cubicBezTo>
                <a:lnTo>
                  <a:pt x="0" y="992789"/>
                </a:lnTo>
                <a:cubicBezTo>
                  <a:pt x="0" y="966331"/>
                  <a:pt x="21449" y="944882"/>
                  <a:pt x="47907" y="944882"/>
                </a:cubicBezTo>
                <a:lnTo>
                  <a:pt x="52257" y="944882"/>
                </a:lnTo>
                <a:lnTo>
                  <a:pt x="52257" y="706022"/>
                </a:lnTo>
                <a:cubicBezTo>
                  <a:pt x="52257" y="628114"/>
                  <a:pt x="115414" y="564957"/>
                  <a:pt x="193322" y="564957"/>
                </a:cubicBezTo>
                <a:lnTo>
                  <a:pt x="477753" y="56495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619615D-A343-C8C0-4D59-58C5C9A95057}"/>
              </a:ext>
            </a:extLst>
          </p:cNvPr>
          <p:cNvGrpSpPr/>
          <p:nvPr/>
        </p:nvGrpSpPr>
        <p:grpSpPr>
          <a:xfrm>
            <a:off x="7980966" y="2961249"/>
            <a:ext cx="1171446" cy="1217067"/>
            <a:chOff x="3221568" y="14954"/>
            <a:chExt cx="2024141" cy="210297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6A6BA3E-6F3B-CDFC-07BD-D5C9C2704E31}"/>
                </a:ext>
              </a:extLst>
            </p:cNvPr>
            <p:cNvGrpSpPr/>
            <p:nvPr/>
          </p:nvGrpSpPr>
          <p:grpSpPr>
            <a:xfrm>
              <a:off x="3575265" y="14954"/>
              <a:ext cx="1283876" cy="2096991"/>
              <a:chOff x="3684895" y="2033845"/>
              <a:chExt cx="2091897" cy="3416755"/>
            </a:xfrm>
          </p:grpSpPr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19F14C6C-56D2-32A7-F8DE-3374D4755180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29572B52-7F08-0E90-08CA-39E75E8E3E53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9D25C77-D9B4-44C1-9D3C-7053D4BC451E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8F7D8B9-BC7A-5A66-1BD7-9715AFE6C65E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1EBEB051-1E07-A829-9BB7-851FA335529E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688E092E-C3C8-5DF8-889E-E87AD61C8E95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08E97183-8B31-6B26-46CF-05BF24530567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56F929E5-7D9D-ADCE-BB66-3E91938C8A2F}"/>
                  </a:ext>
                </a:extLst>
              </p:cNvPr>
              <p:cNvSpPr/>
              <p:nvPr/>
            </p:nvSpPr>
            <p:spPr bwMode="auto">
              <a:xfrm rot="16200000">
                <a:off x="4630050" y="3396667"/>
                <a:ext cx="184489" cy="533345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5F51E2F3-FE64-5652-0797-92C1F621806F}"/>
                </a:ext>
              </a:extLst>
            </p:cNvPr>
            <p:cNvSpPr/>
            <p:nvPr/>
          </p:nvSpPr>
          <p:spPr bwMode="auto">
            <a:xfrm>
              <a:off x="38619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E460E191-E0A6-51BF-7A27-DA4E3B5FBF2C}"/>
                </a:ext>
              </a:extLst>
            </p:cNvPr>
            <p:cNvSpPr/>
            <p:nvPr/>
          </p:nvSpPr>
          <p:spPr bwMode="auto">
            <a:xfrm>
              <a:off x="44461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65D25219-36FA-9C80-4B19-E0F04D0B5EDF}"/>
                </a:ext>
              </a:extLst>
            </p:cNvPr>
            <p:cNvSpPr/>
            <p:nvPr/>
          </p:nvSpPr>
          <p:spPr bwMode="auto">
            <a:xfrm rot="8100000">
              <a:off x="3221568" y="1577207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946CFE1-9245-1669-10C5-B65C3A0B2F55}"/>
                </a:ext>
              </a:extLst>
            </p:cNvPr>
            <p:cNvSpPr/>
            <p:nvPr/>
          </p:nvSpPr>
          <p:spPr bwMode="auto">
            <a:xfrm rot="12600000">
              <a:off x="3275415" y="1919110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BE1D93A7-08C0-DCA8-C7E5-0DD1ECDF812B}"/>
                </a:ext>
              </a:extLst>
            </p:cNvPr>
            <p:cNvSpPr/>
            <p:nvPr/>
          </p:nvSpPr>
          <p:spPr bwMode="auto">
            <a:xfrm rot="900000">
              <a:off x="4492162" y="1403761"/>
              <a:ext cx="753547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1F538C1F-21FC-41DC-0CC4-BDDDD6AE9972}"/>
                </a:ext>
              </a:extLst>
            </p:cNvPr>
            <p:cNvSpPr/>
            <p:nvPr/>
          </p:nvSpPr>
          <p:spPr bwMode="auto">
            <a:xfrm rot="4500000">
              <a:off x="4632284" y="1165176"/>
              <a:ext cx="84234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2D179BE-CA76-50E9-206B-66AD91BD5FDF}"/>
                </a:ext>
              </a:extLst>
            </p:cNvPr>
            <p:cNvGrpSpPr/>
            <p:nvPr/>
          </p:nvGrpSpPr>
          <p:grpSpPr>
            <a:xfrm rot="1800000">
              <a:off x="4764692" y="552996"/>
              <a:ext cx="312024" cy="668900"/>
              <a:chOff x="5475622" y="832034"/>
              <a:chExt cx="312024" cy="668900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8171EDB1-9119-C79C-4325-5E8F476C9121}"/>
                  </a:ext>
                </a:extLst>
              </p:cNvPr>
              <p:cNvSpPr/>
              <p:nvPr/>
            </p:nvSpPr>
            <p:spPr bwMode="auto">
              <a:xfrm>
                <a:off x="5475622" y="832034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9577E43E-93BC-DF63-5097-9D0EB808B115}"/>
                  </a:ext>
                </a:extLst>
              </p:cNvPr>
              <p:cNvSpPr/>
              <p:nvPr/>
            </p:nvSpPr>
            <p:spPr bwMode="auto">
              <a:xfrm>
                <a:off x="5506462" y="869156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1ACA9E3E-59BC-8A2D-75D9-3349F7AC6E7F}"/>
                  </a:ext>
                </a:extLst>
              </p:cNvPr>
              <p:cNvSpPr/>
              <p:nvPr/>
            </p:nvSpPr>
            <p:spPr bwMode="auto">
              <a:xfrm>
                <a:off x="5528540" y="1036941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368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AA325-1C2E-DD9C-C0C8-7624D30E9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CC9EC7B-C730-0942-B68B-BD59E40F60E4}"/>
              </a:ext>
            </a:extLst>
          </p:cNvPr>
          <p:cNvSpPr/>
          <p:nvPr/>
        </p:nvSpPr>
        <p:spPr>
          <a:xfrm>
            <a:off x="496821" y="2737819"/>
            <a:ext cx="8912356" cy="1352111"/>
          </a:xfrm>
          <a:prstGeom prst="roundRect">
            <a:avLst>
              <a:gd name="adj" fmla="val 14327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■引越し日の連絡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8C68B7-D17E-0BBD-106B-F802D6BDE231}"/>
              </a:ext>
            </a:extLst>
          </p:cNvPr>
          <p:cNvSpPr txBox="1"/>
          <p:nvPr/>
        </p:nvSpPr>
        <p:spPr>
          <a:xfrm>
            <a:off x="808755" y="3242982"/>
            <a:ext cx="7042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引越し日が決まりましたら、事前に管理員室または管理会社へご連絡ください。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1E8E57-ED19-4A11-B46A-BFD6FBA85FCC}"/>
              </a:ext>
            </a:extLst>
          </p:cNvPr>
          <p:cNvSpPr txBox="1"/>
          <p:nvPr/>
        </p:nvSpPr>
        <p:spPr>
          <a:xfrm>
            <a:off x="668417" y="1791071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お部屋を売却し、退去される際は、下記の手続きを忘れずに行ってください。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2EF64266-74EE-9CFA-8E17-FFEEE508FEEA}"/>
              </a:ext>
            </a:extLst>
          </p:cNvPr>
          <p:cNvSpPr/>
          <p:nvPr/>
        </p:nvSpPr>
        <p:spPr>
          <a:xfrm>
            <a:off x="496821" y="4239008"/>
            <a:ext cx="8912356" cy="2119232"/>
          </a:xfrm>
          <a:prstGeom prst="roundRect">
            <a:avLst>
              <a:gd name="adj" fmla="val 6992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■駐車場・駐輪場・バイク置場の解約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8B96943-EE32-ED1F-B9E1-F30DB9131240}"/>
              </a:ext>
            </a:extLst>
          </p:cNvPr>
          <p:cNvSpPr txBox="1"/>
          <p:nvPr/>
        </p:nvSpPr>
        <p:spPr>
          <a:xfrm>
            <a:off x="750842" y="4719465"/>
            <a:ext cx="85648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売却＝自動解約ではありません。</a:t>
            </a:r>
            <a:b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ご利用中の方は、必ず解約手続きを行ってください。</a:t>
            </a: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・駐車場　・駐輪場　・バイク置場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301EBB5-FEE0-BD09-C2A4-0C89D26F83CB}"/>
              </a:ext>
            </a:extLst>
          </p:cNvPr>
          <p:cNvSpPr txBox="1"/>
          <p:nvPr/>
        </p:nvSpPr>
        <p:spPr>
          <a:xfrm>
            <a:off x="808755" y="5950098"/>
            <a:ext cx="856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dirty="0"/>
              <a:t>※ </a:t>
            </a:r>
            <a:r>
              <a:rPr lang="ja-JP" altLang="en-US" dirty="0"/>
              <a:t>解約忘れの場合、退去後も使用料が発生することがあります。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528C026-43EE-5189-9F5D-470C7BFC6C06}"/>
              </a:ext>
            </a:extLst>
          </p:cNvPr>
          <p:cNvSpPr/>
          <p:nvPr/>
        </p:nvSpPr>
        <p:spPr>
          <a:xfrm>
            <a:off x="272481" y="536988"/>
            <a:ext cx="9361040" cy="6017439"/>
          </a:xfrm>
          <a:prstGeom prst="roundRect">
            <a:avLst>
              <a:gd name="adj" fmla="val 6181"/>
            </a:avLst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BF2B0D8-9FC3-DBC2-7471-C19F25DB72C1}"/>
              </a:ext>
            </a:extLst>
          </p:cNvPr>
          <p:cNvSpPr txBox="1"/>
          <p:nvPr/>
        </p:nvSpPr>
        <p:spPr>
          <a:xfrm>
            <a:off x="3469698" y="171121"/>
            <a:ext cx="304083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798C859-F831-55FE-E67F-970DEF348C10}"/>
              </a:ext>
            </a:extLst>
          </p:cNvPr>
          <p:cNvSpPr txBox="1"/>
          <p:nvPr/>
        </p:nvSpPr>
        <p:spPr>
          <a:xfrm>
            <a:off x="617716" y="970233"/>
            <a:ext cx="7233322" cy="6779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マンションを売却・退去される方へ</a:t>
            </a:r>
          </a:p>
        </p:txBody>
      </p:sp>
      <p:sp>
        <p:nvSpPr>
          <p:cNvPr id="52" name="矢印: 下 51">
            <a:extLst>
              <a:ext uri="{FF2B5EF4-FFF2-40B4-BE49-F238E27FC236}">
                <a16:creationId xmlns:a16="http://schemas.microsoft.com/office/drawing/2014/main" id="{6674F055-2B5B-9667-4F17-3DB1A3ADF384}"/>
              </a:ext>
            </a:extLst>
          </p:cNvPr>
          <p:cNvSpPr/>
          <p:nvPr/>
        </p:nvSpPr>
        <p:spPr>
          <a:xfrm>
            <a:off x="3377183" y="2232230"/>
            <a:ext cx="3151634" cy="547499"/>
          </a:xfrm>
          <a:prstGeom prst="downArrow">
            <a:avLst>
              <a:gd name="adj1" fmla="val 58646"/>
              <a:gd name="adj2" fmla="val 6670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8AF32C3B-87EA-5688-6E45-55AB2D05042E}"/>
              </a:ext>
            </a:extLst>
          </p:cNvPr>
          <p:cNvSpPr/>
          <p:nvPr/>
        </p:nvSpPr>
        <p:spPr bwMode="auto">
          <a:xfrm rot="5400000">
            <a:off x="8135081" y="5202087"/>
            <a:ext cx="695410" cy="1043602"/>
          </a:xfrm>
          <a:custGeom>
            <a:avLst/>
            <a:gdLst>
              <a:gd name="connsiteX0" fmla="*/ 898504 w 1509399"/>
              <a:gd name="connsiteY0" fmla="*/ 1752895 h 2265154"/>
              <a:gd name="connsiteX1" fmla="*/ 1029896 w 1509399"/>
              <a:gd name="connsiteY1" fmla="*/ 1621503 h 2265154"/>
              <a:gd name="connsiteX2" fmla="*/ 1161288 w 1509399"/>
              <a:gd name="connsiteY2" fmla="*/ 1752895 h 2265154"/>
              <a:gd name="connsiteX3" fmla="*/ 1029896 w 1509399"/>
              <a:gd name="connsiteY3" fmla="*/ 1884287 h 2265154"/>
              <a:gd name="connsiteX4" fmla="*/ 898504 w 1509399"/>
              <a:gd name="connsiteY4" fmla="*/ 1752895 h 2265154"/>
              <a:gd name="connsiteX5" fmla="*/ 621114 w 1509399"/>
              <a:gd name="connsiteY5" fmla="*/ 502501 h 2265154"/>
              <a:gd name="connsiteX6" fmla="*/ 624104 w 1509399"/>
              <a:gd name="connsiteY6" fmla="*/ 542021 h 2265154"/>
              <a:gd name="connsiteX7" fmla="*/ 870102 w 1509399"/>
              <a:gd name="connsiteY7" fmla="*/ 857764 h 2265154"/>
              <a:gd name="connsiteX8" fmla="*/ 885194 w 1509399"/>
              <a:gd name="connsiteY8" fmla="*/ 862448 h 2265154"/>
              <a:gd name="connsiteX9" fmla="*/ 885194 w 1509399"/>
              <a:gd name="connsiteY9" fmla="*/ 809840 h 2265154"/>
              <a:gd name="connsiteX10" fmla="*/ 1029896 w 1509399"/>
              <a:gd name="connsiteY10" fmla="*/ 665138 h 2265154"/>
              <a:gd name="connsiteX11" fmla="*/ 1174598 w 1509399"/>
              <a:gd name="connsiteY11" fmla="*/ 809840 h 2265154"/>
              <a:gd name="connsiteX12" fmla="*/ 1174598 w 1509399"/>
              <a:gd name="connsiteY12" fmla="*/ 862448 h 2265154"/>
              <a:gd name="connsiteX13" fmla="*/ 1189689 w 1509399"/>
              <a:gd name="connsiteY13" fmla="*/ 857764 h 2265154"/>
              <a:gd name="connsiteX14" fmla="*/ 1440418 w 1509399"/>
              <a:gd name="connsiteY14" fmla="*/ 479503 h 2265154"/>
              <a:gd name="connsiteX15" fmla="*/ 1029896 w 1509399"/>
              <a:gd name="connsiteY15" fmla="*/ 68981 h 2265154"/>
              <a:gd name="connsiteX16" fmla="*/ 627714 w 1509399"/>
              <a:gd name="connsiteY16" fmla="*/ 396768 h 2265154"/>
              <a:gd name="connsiteX17" fmla="*/ 624844 w 1509399"/>
              <a:gd name="connsiteY17" fmla="*/ 425235 h 2265154"/>
              <a:gd name="connsiteX18" fmla="*/ 907007 w 1509399"/>
              <a:gd name="connsiteY18" fmla="*/ 425235 h 2265154"/>
              <a:gd name="connsiteX19" fmla="*/ 908829 w 1509399"/>
              <a:gd name="connsiteY19" fmla="*/ 416210 h 2265154"/>
              <a:gd name="connsiteX20" fmla="*/ 1029896 w 1509399"/>
              <a:gd name="connsiteY20" fmla="*/ 335962 h 2265154"/>
              <a:gd name="connsiteX21" fmla="*/ 1161288 w 1509399"/>
              <a:gd name="connsiteY21" fmla="*/ 467354 h 2265154"/>
              <a:gd name="connsiteX22" fmla="*/ 1029896 w 1509399"/>
              <a:gd name="connsiteY22" fmla="*/ 598746 h 2265154"/>
              <a:gd name="connsiteX23" fmla="*/ 908829 w 1509399"/>
              <a:gd name="connsiteY23" fmla="*/ 518497 h 2265154"/>
              <a:gd name="connsiteX24" fmla="*/ 905600 w 1509399"/>
              <a:gd name="connsiteY24" fmla="*/ 502501 h 2265154"/>
              <a:gd name="connsiteX25" fmla="*/ 619374 w 1509399"/>
              <a:gd name="connsiteY25" fmla="*/ 1752895 h 2265154"/>
              <a:gd name="connsiteX26" fmla="*/ 1029896 w 1509399"/>
              <a:gd name="connsiteY26" fmla="*/ 2163416 h 2265154"/>
              <a:gd name="connsiteX27" fmla="*/ 1440418 w 1509399"/>
              <a:gd name="connsiteY27" fmla="*/ 1752895 h 2265154"/>
              <a:gd name="connsiteX28" fmla="*/ 1189689 w 1509399"/>
              <a:gd name="connsiteY28" fmla="*/ 1374633 h 2265154"/>
              <a:gd name="connsiteX29" fmla="*/ 1174598 w 1509399"/>
              <a:gd name="connsiteY29" fmla="*/ 1369949 h 2265154"/>
              <a:gd name="connsiteX30" fmla="*/ 1174598 w 1509399"/>
              <a:gd name="connsiteY30" fmla="*/ 1385032 h 2265154"/>
              <a:gd name="connsiteX31" fmla="*/ 1029896 w 1509399"/>
              <a:gd name="connsiteY31" fmla="*/ 1529734 h 2265154"/>
              <a:gd name="connsiteX32" fmla="*/ 885194 w 1509399"/>
              <a:gd name="connsiteY32" fmla="*/ 1385032 h 2265154"/>
              <a:gd name="connsiteX33" fmla="*/ 885194 w 1509399"/>
              <a:gd name="connsiteY33" fmla="*/ 1369949 h 2265154"/>
              <a:gd name="connsiteX34" fmla="*/ 870102 w 1509399"/>
              <a:gd name="connsiteY34" fmla="*/ 1374633 h 2265154"/>
              <a:gd name="connsiteX35" fmla="*/ 619374 w 1509399"/>
              <a:gd name="connsiteY35" fmla="*/ 1752895 h 2265154"/>
              <a:gd name="connsiteX36" fmla="*/ 0 w 1509399"/>
              <a:gd name="connsiteY36" fmla="*/ 800389 h 2265154"/>
              <a:gd name="connsiteX37" fmla="*/ 0 w 1509399"/>
              <a:gd name="connsiteY37" fmla="*/ 409383 h 2265154"/>
              <a:gd name="connsiteX38" fmla="*/ 101727 w 1509399"/>
              <a:gd name="connsiteY38" fmla="*/ 307656 h 2265154"/>
              <a:gd name="connsiteX39" fmla="*/ 203454 w 1509399"/>
              <a:gd name="connsiteY39" fmla="*/ 409383 h 2265154"/>
              <a:gd name="connsiteX40" fmla="*/ 203454 w 1509399"/>
              <a:gd name="connsiteY40" fmla="*/ 425235 h 2265154"/>
              <a:gd name="connsiteX41" fmla="*/ 513244 w 1509399"/>
              <a:gd name="connsiteY41" fmla="*/ 425235 h 2265154"/>
              <a:gd name="connsiteX42" fmla="*/ 517014 w 1509399"/>
              <a:gd name="connsiteY42" fmla="*/ 382509 h 2265154"/>
              <a:gd name="connsiteX43" fmla="*/ 540492 w 1509399"/>
              <a:gd name="connsiteY43" fmla="*/ 295595 h 2265154"/>
              <a:gd name="connsiteX44" fmla="*/ 574158 w 1509399"/>
              <a:gd name="connsiteY44" fmla="*/ 223431 h 2265154"/>
              <a:gd name="connsiteX45" fmla="*/ 614513 w 1509399"/>
              <a:gd name="connsiteY45" fmla="*/ 244149 h 2265154"/>
              <a:gd name="connsiteX46" fmla="*/ 632284 w 1509399"/>
              <a:gd name="connsiteY46" fmla="*/ 211408 h 2265154"/>
              <a:gd name="connsiteX47" fmla="*/ 1029896 w 1509399"/>
              <a:gd name="connsiteY47" fmla="*/ 0 h 2265154"/>
              <a:gd name="connsiteX48" fmla="*/ 1509399 w 1509399"/>
              <a:gd name="connsiteY48" fmla="*/ 479503 h 2265154"/>
              <a:gd name="connsiteX49" fmla="*/ 1216540 w 1509399"/>
              <a:gd name="connsiteY49" fmla="*/ 921324 h 2265154"/>
              <a:gd name="connsiteX50" fmla="*/ 1174598 w 1509399"/>
              <a:gd name="connsiteY50" fmla="*/ 934343 h 2265154"/>
              <a:gd name="connsiteX51" fmla="*/ 1174598 w 1509399"/>
              <a:gd name="connsiteY51" fmla="*/ 1298054 h 2265154"/>
              <a:gd name="connsiteX52" fmla="*/ 1216540 w 1509399"/>
              <a:gd name="connsiteY52" fmla="*/ 1311073 h 2265154"/>
              <a:gd name="connsiteX53" fmla="*/ 1509399 w 1509399"/>
              <a:gd name="connsiteY53" fmla="*/ 1752895 h 2265154"/>
              <a:gd name="connsiteX54" fmla="*/ 1029896 w 1509399"/>
              <a:gd name="connsiteY54" fmla="*/ 2232397 h 2265154"/>
              <a:gd name="connsiteX55" fmla="*/ 943013 w 1509399"/>
              <a:gd name="connsiteY55" fmla="*/ 2223639 h 2265154"/>
              <a:gd name="connsiteX56" fmla="*/ 943013 w 1509399"/>
              <a:gd name="connsiteY56" fmla="*/ 2265154 h 2265154"/>
              <a:gd name="connsiteX57" fmla="*/ 924892 w 1509399"/>
              <a:gd name="connsiteY57" fmla="*/ 2263328 h 2265154"/>
              <a:gd name="connsiteX58" fmla="*/ 540490 w 1509399"/>
              <a:gd name="connsiteY58" fmla="*/ 1932037 h 2265154"/>
              <a:gd name="connsiteX59" fmla="*/ 529013 w 1509399"/>
              <a:gd name="connsiteY59" fmla="*/ 1889548 h 2265154"/>
              <a:gd name="connsiteX60" fmla="*/ 529013 w 1509399"/>
              <a:gd name="connsiteY60" fmla="*/ 2109159 h 2265154"/>
              <a:gd name="connsiteX61" fmla="*/ 502926 w 1509399"/>
              <a:gd name="connsiteY61" fmla="*/ 2135245 h 2265154"/>
              <a:gd name="connsiteX62" fmla="*/ 476840 w 1509399"/>
              <a:gd name="connsiteY62" fmla="*/ 2109159 h 2265154"/>
              <a:gd name="connsiteX63" fmla="*/ 476840 w 1509399"/>
              <a:gd name="connsiteY63" fmla="*/ 1506614 h 2265154"/>
              <a:gd name="connsiteX64" fmla="*/ 502926 w 1509399"/>
              <a:gd name="connsiteY64" fmla="*/ 1480528 h 2265154"/>
              <a:gd name="connsiteX65" fmla="*/ 529013 w 1509399"/>
              <a:gd name="connsiteY65" fmla="*/ 1506614 h 2265154"/>
              <a:gd name="connsiteX66" fmla="*/ 529013 w 1509399"/>
              <a:gd name="connsiteY66" fmla="*/ 1612944 h 2265154"/>
              <a:gd name="connsiteX67" fmla="*/ 533260 w 1509399"/>
              <a:gd name="connsiteY67" fmla="*/ 1594903 h 2265154"/>
              <a:gd name="connsiteX68" fmla="*/ 838851 w 1509399"/>
              <a:gd name="connsiteY68" fmla="*/ 1268013 h 2265154"/>
              <a:gd name="connsiteX69" fmla="*/ 885194 w 1509399"/>
              <a:gd name="connsiteY69" fmla="*/ 1254249 h 2265154"/>
              <a:gd name="connsiteX70" fmla="*/ 885194 w 1509399"/>
              <a:gd name="connsiteY70" fmla="*/ 1131151 h 2265154"/>
              <a:gd name="connsiteX71" fmla="*/ 601323 w 1509399"/>
              <a:gd name="connsiteY71" fmla="*/ 1131151 h 2265154"/>
              <a:gd name="connsiteX72" fmla="*/ 601323 w 1509399"/>
              <a:gd name="connsiteY72" fmla="*/ 1212638 h 2265154"/>
              <a:gd name="connsiteX73" fmla="*/ 529013 w 1509399"/>
              <a:gd name="connsiteY73" fmla="*/ 1284948 h 2265154"/>
              <a:gd name="connsiteX74" fmla="*/ 456702 w 1509399"/>
              <a:gd name="connsiteY74" fmla="*/ 1212638 h 2265154"/>
              <a:gd name="connsiteX75" fmla="*/ 456702 w 1509399"/>
              <a:gd name="connsiteY75" fmla="*/ 972398 h 2265154"/>
              <a:gd name="connsiteX76" fmla="*/ 529013 w 1509399"/>
              <a:gd name="connsiteY76" fmla="*/ 900088 h 2265154"/>
              <a:gd name="connsiteX77" fmla="*/ 601323 w 1509399"/>
              <a:gd name="connsiteY77" fmla="*/ 972398 h 2265154"/>
              <a:gd name="connsiteX78" fmla="*/ 601323 w 1509399"/>
              <a:gd name="connsiteY78" fmla="*/ 1053885 h 2265154"/>
              <a:gd name="connsiteX79" fmla="*/ 885194 w 1509399"/>
              <a:gd name="connsiteY79" fmla="*/ 1053885 h 2265154"/>
              <a:gd name="connsiteX80" fmla="*/ 885194 w 1509399"/>
              <a:gd name="connsiteY80" fmla="*/ 973383 h 2265154"/>
              <a:gd name="connsiteX81" fmla="*/ 838852 w 1509399"/>
              <a:gd name="connsiteY81" fmla="*/ 959619 h 2265154"/>
              <a:gd name="connsiteX82" fmla="*/ 515129 w 1509399"/>
              <a:gd name="connsiteY82" fmla="*/ 555701 h 2265154"/>
              <a:gd name="connsiteX83" fmla="*/ 511020 w 1509399"/>
              <a:gd name="connsiteY83" fmla="*/ 502501 h 2265154"/>
              <a:gd name="connsiteX84" fmla="*/ 203454 w 1509399"/>
              <a:gd name="connsiteY84" fmla="*/ 502501 h 2265154"/>
              <a:gd name="connsiteX85" fmla="*/ 203454 w 1509399"/>
              <a:gd name="connsiteY85" fmla="*/ 800389 h 2265154"/>
              <a:gd name="connsiteX86" fmla="*/ 202893 w 1509399"/>
              <a:gd name="connsiteY86" fmla="*/ 804099 h 2265154"/>
              <a:gd name="connsiteX87" fmla="*/ 133982 w 1509399"/>
              <a:gd name="connsiteY87" fmla="*/ 804099 h 2265154"/>
              <a:gd name="connsiteX88" fmla="*/ 133982 w 1509399"/>
              <a:gd name="connsiteY88" fmla="*/ 418654 h 2265154"/>
              <a:gd name="connsiteX89" fmla="*/ 101727 w 1509399"/>
              <a:gd name="connsiteY89" fmla="*/ 386399 h 2265154"/>
              <a:gd name="connsiteX90" fmla="*/ 69472 w 1509399"/>
              <a:gd name="connsiteY90" fmla="*/ 418654 h 2265154"/>
              <a:gd name="connsiteX91" fmla="*/ 69472 w 1509399"/>
              <a:gd name="connsiteY91" fmla="*/ 804099 h 2265154"/>
              <a:gd name="connsiteX92" fmla="*/ 561 w 1509399"/>
              <a:gd name="connsiteY92" fmla="*/ 804099 h 226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509399" h="2265154">
                <a:moveTo>
                  <a:pt x="898504" y="1752895"/>
                </a:moveTo>
                <a:cubicBezTo>
                  <a:pt x="898504" y="1680329"/>
                  <a:pt x="957330" y="1621503"/>
                  <a:pt x="1029896" y="1621503"/>
                </a:cubicBezTo>
                <a:cubicBezTo>
                  <a:pt x="1102462" y="1621503"/>
                  <a:pt x="1161288" y="1680329"/>
                  <a:pt x="1161288" y="1752895"/>
                </a:cubicBezTo>
                <a:cubicBezTo>
                  <a:pt x="1161288" y="1825461"/>
                  <a:pt x="1102462" y="1884287"/>
                  <a:pt x="1029896" y="1884287"/>
                </a:cubicBezTo>
                <a:cubicBezTo>
                  <a:pt x="957330" y="1884287"/>
                  <a:pt x="898504" y="1825461"/>
                  <a:pt x="898504" y="1752895"/>
                </a:cubicBezTo>
                <a:close/>
                <a:moveTo>
                  <a:pt x="621114" y="502501"/>
                </a:moveTo>
                <a:lnTo>
                  <a:pt x="624104" y="542021"/>
                </a:lnTo>
                <a:cubicBezTo>
                  <a:pt x="645907" y="684715"/>
                  <a:pt x="741178" y="803233"/>
                  <a:pt x="870102" y="857764"/>
                </a:cubicBezTo>
                <a:lnTo>
                  <a:pt x="885194" y="862448"/>
                </a:lnTo>
                <a:lnTo>
                  <a:pt x="885194" y="809840"/>
                </a:lnTo>
                <a:cubicBezTo>
                  <a:pt x="885194" y="729923"/>
                  <a:pt x="949979" y="665138"/>
                  <a:pt x="1029896" y="665138"/>
                </a:cubicBezTo>
                <a:cubicBezTo>
                  <a:pt x="1109813" y="665138"/>
                  <a:pt x="1174598" y="729923"/>
                  <a:pt x="1174598" y="809840"/>
                </a:cubicBezTo>
                <a:lnTo>
                  <a:pt x="1174598" y="862448"/>
                </a:lnTo>
                <a:lnTo>
                  <a:pt x="1189689" y="857764"/>
                </a:lnTo>
                <a:cubicBezTo>
                  <a:pt x="1337032" y="795443"/>
                  <a:pt x="1440418" y="649546"/>
                  <a:pt x="1440418" y="479503"/>
                </a:cubicBezTo>
                <a:cubicBezTo>
                  <a:pt x="1440418" y="252778"/>
                  <a:pt x="1256621" y="68981"/>
                  <a:pt x="1029896" y="68981"/>
                </a:cubicBezTo>
                <a:cubicBezTo>
                  <a:pt x="831511" y="68981"/>
                  <a:pt x="665994" y="209700"/>
                  <a:pt x="627714" y="396768"/>
                </a:cubicBezTo>
                <a:lnTo>
                  <a:pt x="624844" y="425235"/>
                </a:lnTo>
                <a:lnTo>
                  <a:pt x="907007" y="425235"/>
                </a:lnTo>
                <a:lnTo>
                  <a:pt x="908829" y="416210"/>
                </a:lnTo>
                <a:cubicBezTo>
                  <a:pt x="928776" y="369051"/>
                  <a:pt x="975471" y="335962"/>
                  <a:pt x="1029896" y="335962"/>
                </a:cubicBezTo>
                <a:cubicBezTo>
                  <a:pt x="1102462" y="335962"/>
                  <a:pt x="1161288" y="394788"/>
                  <a:pt x="1161288" y="467354"/>
                </a:cubicBezTo>
                <a:cubicBezTo>
                  <a:pt x="1161288" y="539920"/>
                  <a:pt x="1102462" y="598746"/>
                  <a:pt x="1029896" y="598746"/>
                </a:cubicBezTo>
                <a:cubicBezTo>
                  <a:pt x="975471" y="598746"/>
                  <a:pt x="928776" y="565656"/>
                  <a:pt x="908829" y="518497"/>
                </a:cubicBezTo>
                <a:lnTo>
                  <a:pt x="905600" y="502501"/>
                </a:lnTo>
                <a:close/>
                <a:moveTo>
                  <a:pt x="619374" y="1752895"/>
                </a:moveTo>
                <a:cubicBezTo>
                  <a:pt x="619374" y="1979620"/>
                  <a:pt x="803171" y="2163416"/>
                  <a:pt x="1029896" y="2163416"/>
                </a:cubicBezTo>
                <a:cubicBezTo>
                  <a:pt x="1256621" y="2163416"/>
                  <a:pt x="1440418" y="1979620"/>
                  <a:pt x="1440418" y="1752895"/>
                </a:cubicBezTo>
                <a:cubicBezTo>
                  <a:pt x="1440418" y="1582851"/>
                  <a:pt x="1337032" y="1436954"/>
                  <a:pt x="1189689" y="1374633"/>
                </a:cubicBezTo>
                <a:lnTo>
                  <a:pt x="1174598" y="1369949"/>
                </a:lnTo>
                <a:lnTo>
                  <a:pt x="1174598" y="1385032"/>
                </a:lnTo>
                <a:cubicBezTo>
                  <a:pt x="1174598" y="1464949"/>
                  <a:pt x="1109813" y="1529734"/>
                  <a:pt x="1029896" y="1529734"/>
                </a:cubicBezTo>
                <a:cubicBezTo>
                  <a:pt x="949979" y="1529734"/>
                  <a:pt x="885194" y="1464949"/>
                  <a:pt x="885194" y="1385032"/>
                </a:cubicBezTo>
                <a:lnTo>
                  <a:pt x="885194" y="1369949"/>
                </a:lnTo>
                <a:lnTo>
                  <a:pt x="870102" y="1374633"/>
                </a:lnTo>
                <a:cubicBezTo>
                  <a:pt x="722760" y="1436954"/>
                  <a:pt x="619374" y="1582851"/>
                  <a:pt x="619374" y="1752895"/>
                </a:cubicBezTo>
                <a:close/>
                <a:moveTo>
                  <a:pt x="0" y="800389"/>
                </a:moveTo>
                <a:lnTo>
                  <a:pt x="0" y="409383"/>
                </a:lnTo>
                <a:cubicBezTo>
                  <a:pt x="0" y="353201"/>
                  <a:pt x="45545" y="307656"/>
                  <a:pt x="101727" y="307656"/>
                </a:cubicBezTo>
                <a:cubicBezTo>
                  <a:pt x="157909" y="307656"/>
                  <a:pt x="203454" y="353201"/>
                  <a:pt x="203454" y="409383"/>
                </a:cubicBezTo>
                <a:lnTo>
                  <a:pt x="203454" y="425235"/>
                </a:lnTo>
                <a:lnTo>
                  <a:pt x="513244" y="425235"/>
                </a:lnTo>
                <a:lnTo>
                  <a:pt x="517014" y="382509"/>
                </a:lnTo>
                <a:cubicBezTo>
                  <a:pt x="522361" y="352574"/>
                  <a:pt x="530265" y="323525"/>
                  <a:pt x="540492" y="295595"/>
                </a:cubicBezTo>
                <a:lnTo>
                  <a:pt x="574158" y="223431"/>
                </a:lnTo>
                <a:lnTo>
                  <a:pt x="614513" y="244149"/>
                </a:lnTo>
                <a:lnTo>
                  <a:pt x="632284" y="211408"/>
                </a:lnTo>
                <a:cubicBezTo>
                  <a:pt x="718455" y="83859"/>
                  <a:pt x="864382" y="0"/>
                  <a:pt x="1029896" y="0"/>
                </a:cubicBezTo>
                <a:cubicBezTo>
                  <a:pt x="1294718" y="0"/>
                  <a:pt x="1509399" y="214681"/>
                  <a:pt x="1509399" y="479503"/>
                </a:cubicBezTo>
                <a:cubicBezTo>
                  <a:pt x="1509399" y="678119"/>
                  <a:pt x="1388641" y="848531"/>
                  <a:pt x="1216540" y="921324"/>
                </a:cubicBezTo>
                <a:lnTo>
                  <a:pt x="1174598" y="934343"/>
                </a:lnTo>
                <a:lnTo>
                  <a:pt x="1174598" y="1298054"/>
                </a:lnTo>
                <a:lnTo>
                  <a:pt x="1216540" y="1311073"/>
                </a:lnTo>
                <a:cubicBezTo>
                  <a:pt x="1388641" y="1383866"/>
                  <a:pt x="1509399" y="1554278"/>
                  <a:pt x="1509399" y="1752895"/>
                </a:cubicBezTo>
                <a:cubicBezTo>
                  <a:pt x="1509399" y="2017717"/>
                  <a:pt x="1294718" y="2232397"/>
                  <a:pt x="1029896" y="2232397"/>
                </a:cubicBezTo>
                <a:lnTo>
                  <a:pt x="943013" y="2223639"/>
                </a:lnTo>
                <a:lnTo>
                  <a:pt x="943013" y="2265154"/>
                </a:lnTo>
                <a:lnTo>
                  <a:pt x="924892" y="2263328"/>
                </a:lnTo>
                <a:cubicBezTo>
                  <a:pt x="746827" y="2226890"/>
                  <a:pt x="601850" y="2099617"/>
                  <a:pt x="540490" y="1932037"/>
                </a:cubicBezTo>
                <a:lnTo>
                  <a:pt x="529013" y="1889548"/>
                </a:lnTo>
                <a:lnTo>
                  <a:pt x="529013" y="2109159"/>
                </a:lnTo>
                <a:cubicBezTo>
                  <a:pt x="529013" y="2123567"/>
                  <a:pt x="517334" y="2135245"/>
                  <a:pt x="502926" y="2135245"/>
                </a:cubicBezTo>
                <a:cubicBezTo>
                  <a:pt x="488519" y="2135245"/>
                  <a:pt x="476840" y="2123567"/>
                  <a:pt x="476840" y="2109159"/>
                </a:cubicBezTo>
                <a:lnTo>
                  <a:pt x="476840" y="1506614"/>
                </a:lnTo>
                <a:cubicBezTo>
                  <a:pt x="476840" y="1492207"/>
                  <a:pt x="488519" y="1480528"/>
                  <a:pt x="502926" y="1480528"/>
                </a:cubicBezTo>
                <a:cubicBezTo>
                  <a:pt x="517334" y="1480528"/>
                  <a:pt x="529013" y="1492207"/>
                  <a:pt x="529013" y="1506614"/>
                </a:cubicBezTo>
                <a:lnTo>
                  <a:pt x="529013" y="1612944"/>
                </a:lnTo>
                <a:lnTo>
                  <a:pt x="533260" y="1594903"/>
                </a:lnTo>
                <a:cubicBezTo>
                  <a:pt x="580775" y="1445409"/>
                  <a:pt x="693923" y="1325161"/>
                  <a:pt x="838851" y="1268013"/>
                </a:cubicBezTo>
                <a:lnTo>
                  <a:pt x="885194" y="1254249"/>
                </a:lnTo>
                <a:lnTo>
                  <a:pt x="885194" y="1131151"/>
                </a:lnTo>
                <a:lnTo>
                  <a:pt x="601323" y="1131151"/>
                </a:lnTo>
                <a:lnTo>
                  <a:pt x="601323" y="1212638"/>
                </a:lnTo>
                <a:cubicBezTo>
                  <a:pt x="601323" y="1252574"/>
                  <a:pt x="568949" y="1284948"/>
                  <a:pt x="529013" y="1284948"/>
                </a:cubicBezTo>
                <a:cubicBezTo>
                  <a:pt x="489076" y="1284948"/>
                  <a:pt x="456702" y="1252574"/>
                  <a:pt x="456702" y="1212638"/>
                </a:cubicBezTo>
                <a:lnTo>
                  <a:pt x="456702" y="972398"/>
                </a:lnTo>
                <a:cubicBezTo>
                  <a:pt x="456702" y="932462"/>
                  <a:pt x="489076" y="900088"/>
                  <a:pt x="529013" y="900088"/>
                </a:cubicBezTo>
                <a:cubicBezTo>
                  <a:pt x="568949" y="900088"/>
                  <a:pt x="601323" y="932462"/>
                  <a:pt x="601323" y="972398"/>
                </a:cubicBezTo>
                <a:lnTo>
                  <a:pt x="601323" y="1053885"/>
                </a:lnTo>
                <a:lnTo>
                  <a:pt x="885194" y="1053885"/>
                </a:lnTo>
                <a:lnTo>
                  <a:pt x="885194" y="973383"/>
                </a:lnTo>
                <a:lnTo>
                  <a:pt x="838852" y="959619"/>
                </a:lnTo>
                <a:cubicBezTo>
                  <a:pt x="669769" y="892945"/>
                  <a:pt x="543943" y="740388"/>
                  <a:pt x="515129" y="555701"/>
                </a:cubicBezTo>
                <a:lnTo>
                  <a:pt x="511020" y="502501"/>
                </a:lnTo>
                <a:lnTo>
                  <a:pt x="203454" y="502501"/>
                </a:lnTo>
                <a:lnTo>
                  <a:pt x="203454" y="800389"/>
                </a:lnTo>
                <a:lnTo>
                  <a:pt x="202893" y="804099"/>
                </a:lnTo>
                <a:lnTo>
                  <a:pt x="133982" y="804099"/>
                </a:lnTo>
                <a:lnTo>
                  <a:pt x="133982" y="418654"/>
                </a:lnTo>
                <a:cubicBezTo>
                  <a:pt x="133982" y="400840"/>
                  <a:pt x="119541" y="386399"/>
                  <a:pt x="101727" y="386399"/>
                </a:cubicBezTo>
                <a:cubicBezTo>
                  <a:pt x="83913" y="386399"/>
                  <a:pt x="69472" y="400840"/>
                  <a:pt x="69472" y="418654"/>
                </a:cubicBezTo>
                <a:lnTo>
                  <a:pt x="69472" y="804099"/>
                </a:lnTo>
                <a:lnTo>
                  <a:pt x="561" y="8040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B2420326-2263-8F0F-E002-ACB024999F0B}"/>
              </a:ext>
            </a:extLst>
          </p:cNvPr>
          <p:cNvSpPr/>
          <p:nvPr/>
        </p:nvSpPr>
        <p:spPr bwMode="auto">
          <a:xfrm>
            <a:off x="8192856" y="4610586"/>
            <a:ext cx="1035225" cy="616519"/>
          </a:xfrm>
          <a:custGeom>
            <a:avLst/>
            <a:gdLst>
              <a:gd name="connsiteX0" fmla="*/ 1793684 w 2222646"/>
              <a:gd name="connsiteY0" fmla="*/ 868102 h 1323674"/>
              <a:gd name="connsiteX1" fmla="*/ 2021470 w 2222646"/>
              <a:gd name="connsiteY1" fmla="*/ 1095888 h 1323674"/>
              <a:gd name="connsiteX2" fmla="*/ 1793684 w 2222646"/>
              <a:gd name="connsiteY2" fmla="*/ 1323674 h 1323674"/>
              <a:gd name="connsiteX3" fmla="*/ 1565898 w 2222646"/>
              <a:gd name="connsiteY3" fmla="*/ 1095888 h 1323674"/>
              <a:gd name="connsiteX4" fmla="*/ 1793684 w 2222646"/>
              <a:gd name="connsiteY4" fmla="*/ 868102 h 1323674"/>
              <a:gd name="connsiteX5" fmla="*/ 479234 w 2222646"/>
              <a:gd name="connsiteY5" fmla="*/ 868102 h 1323674"/>
              <a:gd name="connsiteX6" fmla="*/ 707020 w 2222646"/>
              <a:gd name="connsiteY6" fmla="*/ 1095888 h 1323674"/>
              <a:gd name="connsiteX7" fmla="*/ 479234 w 2222646"/>
              <a:gd name="connsiteY7" fmla="*/ 1323674 h 1323674"/>
              <a:gd name="connsiteX8" fmla="*/ 251448 w 2222646"/>
              <a:gd name="connsiteY8" fmla="*/ 1095888 h 1323674"/>
              <a:gd name="connsiteX9" fmla="*/ 479234 w 2222646"/>
              <a:gd name="connsiteY9" fmla="*/ 868102 h 1323674"/>
              <a:gd name="connsiteX10" fmla="*/ 1313008 w 2222646"/>
              <a:gd name="connsiteY10" fmla="*/ 84525 h 1323674"/>
              <a:gd name="connsiteX11" fmla="*/ 1313008 w 2222646"/>
              <a:gd name="connsiteY11" fmla="*/ 564957 h 1323674"/>
              <a:gd name="connsiteX12" fmla="*/ 1895300 w 2222646"/>
              <a:gd name="connsiteY12" fmla="*/ 564957 h 1323674"/>
              <a:gd name="connsiteX13" fmla="*/ 1775192 w 2222646"/>
              <a:gd name="connsiteY13" fmla="*/ 84525 h 1323674"/>
              <a:gd name="connsiteX14" fmla="*/ 703615 w 2222646"/>
              <a:gd name="connsiteY14" fmla="*/ 84525 h 1323674"/>
              <a:gd name="connsiteX15" fmla="*/ 583507 w 2222646"/>
              <a:gd name="connsiteY15" fmla="*/ 564957 h 1323674"/>
              <a:gd name="connsiteX16" fmla="*/ 1193746 w 2222646"/>
              <a:gd name="connsiteY16" fmla="*/ 564957 h 1323674"/>
              <a:gd name="connsiteX17" fmla="*/ 1193746 w 2222646"/>
              <a:gd name="connsiteY17" fmla="*/ 84525 h 1323674"/>
              <a:gd name="connsiteX18" fmla="*/ 618992 w 2222646"/>
              <a:gd name="connsiteY18" fmla="*/ 0 h 1323674"/>
              <a:gd name="connsiteX19" fmla="*/ 1859814 w 2222646"/>
              <a:gd name="connsiteY19" fmla="*/ 0 h 1323674"/>
              <a:gd name="connsiteX20" fmla="*/ 2001053 w 2222646"/>
              <a:gd name="connsiteY20" fmla="*/ 564957 h 1323674"/>
              <a:gd name="connsiteX21" fmla="*/ 2029324 w 2222646"/>
              <a:gd name="connsiteY21" fmla="*/ 564957 h 1323674"/>
              <a:gd name="connsiteX22" fmla="*/ 2170389 w 2222646"/>
              <a:gd name="connsiteY22" fmla="*/ 706022 h 1323674"/>
              <a:gd name="connsiteX23" fmla="*/ 2170389 w 2222646"/>
              <a:gd name="connsiteY23" fmla="*/ 944882 h 1323674"/>
              <a:gd name="connsiteX24" fmla="*/ 2174739 w 2222646"/>
              <a:gd name="connsiteY24" fmla="*/ 944882 h 1323674"/>
              <a:gd name="connsiteX25" fmla="*/ 2222646 w 2222646"/>
              <a:gd name="connsiteY25" fmla="*/ 992789 h 1323674"/>
              <a:gd name="connsiteX26" fmla="*/ 2222646 w 2222646"/>
              <a:gd name="connsiteY26" fmla="*/ 1106160 h 1323674"/>
              <a:gd name="connsiteX27" fmla="*/ 2203237 w 2222646"/>
              <a:gd name="connsiteY27" fmla="*/ 1125569 h 1323674"/>
              <a:gd name="connsiteX28" fmla="*/ 2073780 w 2222646"/>
              <a:gd name="connsiteY28" fmla="*/ 1125569 h 1323674"/>
              <a:gd name="connsiteX29" fmla="*/ 2079772 w 2222646"/>
              <a:gd name="connsiteY29" fmla="*/ 1095888 h 1323674"/>
              <a:gd name="connsiteX30" fmla="*/ 1793684 w 2222646"/>
              <a:gd name="connsiteY30" fmla="*/ 809801 h 1323674"/>
              <a:gd name="connsiteX31" fmla="*/ 1507596 w 2222646"/>
              <a:gd name="connsiteY31" fmla="*/ 1095888 h 1323674"/>
              <a:gd name="connsiteX32" fmla="*/ 1513589 w 2222646"/>
              <a:gd name="connsiteY32" fmla="*/ 1125569 h 1323674"/>
              <a:gd name="connsiteX33" fmla="*/ 759330 w 2222646"/>
              <a:gd name="connsiteY33" fmla="*/ 1125569 h 1323674"/>
              <a:gd name="connsiteX34" fmla="*/ 765322 w 2222646"/>
              <a:gd name="connsiteY34" fmla="*/ 1095888 h 1323674"/>
              <a:gd name="connsiteX35" fmla="*/ 479234 w 2222646"/>
              <a:gd name="connsiteY35" fmla="*/ 809801 h 1323674"/>
              <a:gd name="connsiteX36" fmla="*/ 193146 w 2222646"/>
              <a:gd name="connsiteY36" fmla="*/ 1095888 h 1323674"/>
              <a:gd name="connsiteX37" fmla="*/ 199139 w 2222646"/>
              <a:gd name="connsiteY37" fmla="*/ 1125569 h 1323674"/>
              <a:gd name="connsiteX38" fmla="*/ 19409 w 2222646"/>
              <a:gd name="connsiteY38" fmla="*/ 1125569 h 1323674"/>
              <a:gd name="connsiteX39" fmla="*/ 0 w 2222646"/>
              <a:gd name="connsiteY39" fmla="*/ 1106160 h 1323674"/>
              <a:gd name="connsiteX40" fmla="*/ 0 w 2222646"/>
              <a:gd name="connsiteY40" fmla="*/ 992789 h 1323674"/>
              <a:gd name="connsiteX41" fmla="*/ 47907 w 2222646"/>
              <a:gd name="connsiteY41" fmla="*/ 944882 h 1323674"/>
              <a:gd name="connsiteX42" fmla="*/ 52257 w 2222646"/>
              <a:gd name="connsiteY42" fmla="*/ 944882 h 1323674"/>
              <a:gd name="connsiteX43" fmla="*/ 52257 w 2222646"/>
              <a:gd name="connsiteY43" fmla="*/ 706022 h 1323674"/>
              <a:gd name="connsiteX44" fmla="*/ 193322 w 2222646"/>
              <a:gd name="connsiteY44" fmla="*/ 564957 h 1323674"/>
              <a:gd name="connsiteX45" fmla="*/ 477753 w 2222646"/>
              <a:gd name="connsiteY45" fmla="*/ 564957 h 132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22646" h="1323674">
                <a:moveTo>
                  <a:pt x="1793684" y="868102"/>
                </a:moveTo>
                <a:cubicBezTo>
                  <a:pt x="1919487" y="868102"/>
                  <a:pt x="2021470" y="970085"/>
                  <a:pt x="2021470" y="1095888"/>
                </a:cubicBezTo>
                <a:cubicBezTo>
                  <a:pt x="2021470" y="1221691"/>
                  <a:pt x="1919487" y="1323674"/>
                  <a:pt x="1793684" y="1323674"/>
                </a:cubicBezTo>
                <a:cubicBezTo>
                  <a:pt x="1667881" y="1323674"/>
                  <a:pt x="1565898" y="1221691"/>
                  <a:pt x="1565898" y="1095888"/>
                </a:cubicBezTo>
                <a:cubicBezTo>
                  <a:pt x="1565898" y="970085"/>
                  <a:pt x="1667881" y="868102"/>
                  <a:pt x="1793684" y="868102"/>
                </a:cubicBezTo>
                <a:close/>
                <a:moveTo>
                  <a:pt x="479234" y="868102"/>
                </a:moveTo>
                <a:cubicBezTo>
                  <a:pt x="605037" y="868102"/>
                  <a:pt x="707020" y="970085"/>
                  <a:pt x="707020" y="1095888"/>
                </a:cubicBezTo>
                <a:cubicBezTo>
                  <a:pt x="707020" y="1221691"/>
                  <a:pt x="605037" y="1323674"/>
                  <a:pt x="479234" y="1323674"/>
                </a:cubicBezTo>
                <a:cubicBezTo>
                  <a:pt x="353431" y="1323674"/>
                  <a:pt x="251448" y="1221691"/>
                  <a:pt x="251448" y="1095888"/>
                </a:cubicBezTo>
                <a:cubicBezTo>
                  <a:pt x="251448" y="970085"/>
                  <a:pt x="353431" y="868102"/>
                  <a:pt x="479234" y="868102"/>
                </a:cubicBezTo>
                <a:close/>
                <a:moveTo>
                  <a:pt x="1313008" y="84525"/>
                </a:moveTo>
                <a:lnTo>
                  <a:pt x="1313008" y="564957"/>
                </a:lnTo>
                <a:lnTo>
                  <a:pt x="1895300" y="564957"/>
                </a:lnTo>
                <a:lnTo>
                  <a:pt x="1775192" y="84525"/>
                </a:lnTo>
                <a:close/>
                <a:moveTo>
                  <a:pt x="703615" y="84525"/>
                </a:moveTo>
                <a:lnTo>
                  <a:pt x="583507" y="564957"/>
                </a:lnTo>
                <a:lnTo>
                  <a:pt x="1193746" y="564957"/>
                </a:lnTo>
                <a:lnTo>
                  <a:pt x="1193746" y="84525"/>
                </a:lnTo>
                <a:close/>
                <a:moveTo>
                  <a:pt x="618992" y="0"/>
                </a:moveTo>
                <a:lnTo>
                  <a:pt x="1859814" y="0"/>
                </a:lnTo>
                <a:lnTo>
                  <a:pt x="2001053" y="564957"/>
                </a:lnTo>
                <a:lnTo>
                  <a:pt x="2029324" y="564957"/>
                </a:lnTo>
                <a:cubicBezTo>
                  <a:pt x="2107232" y="564957"/>
                  <a:pt x="2170389" y="628114"/>
                  <a:pt x="2170389" y="706022"/>
                </a:cubicBezTo>
                <a:lnTo>
                  <a:pt x="2170389" y="944882"/>
                </a:lnTo>
                <a:lnTo>
                  <a:pt x="2174739" y="944882"/>
                </a:lnTo>
                <a:cubicBezTo>
                  <a:pt x="2201197" y="944882"/>
                  <a:pt x="2222646" y="966331"/>
                  <a:pt x="2222646" y="992789"/>
                </a:cubicBezTo>
                <a:lnTo>
                  <a:pt x="2222646" y="1106160"/>
                </a:lnTo>
                <a:cubicBezTo>
                  <a:pt x="2222646" y="1116879"/>
                  <a:pt x="2213956" y="1125569"/>
                  <a:pt x="2203237" y="1125569"/>
                </a:cubicBezTo>
                <a:lnTo>
                  <a:pt x="2073780" y="1125569"/>
                </a:lnTo>
                <a:lnTo>
                  <a:pt x="2079772" y="1095888"/>
                </a:lnTo>
                <a:cubicBezTo>
                  <a:pt x="2079772" y="937887"/>
                  <a:pt x="1951686" y="809801"/>
                  <a:pt x="1793684" y="809801"/>
                </a:cubicBezTo>
                <a:cubicBezTo>
                  <a:pt x="1635682" y="809801"/>
                  <a:pt x="1507596" y="937887"/>
                  <a:pt x="1507596" y="1095888"/>
                </a:cubicBezTo>
                <a:lnTo>
                  <a:pt x="1513589" y="1125569"/>
                </a:lnTo>
                <a:lnTo>
                  <a:pt x="759330" y="1125569"/>
                </a:lnTo>
                <a:lnTo>
                  <a:pt x="765322" y="1095888"/>
                </a:lnTo>
                <a:cubicBezTo>
                  <a:pt x="765322" y="937887"/>
                  <a:pt x="637236" y="809801"/>
                  <a:pt x="479234" y="809801"/>
                </a:cubicBezTo>
                <a:cubicBezTo>
                  <a:pt x="321232" y="809801"/>
                  <a:pt x="193146" y="937887"/>
                  <a:pt x="193146" y="1095888"/>
                </a:cubicBezTo>
                <a:lnTo>
                  <a:pt x="199139" y="1125569"/>
                </a:lnTo>
                <a:lnTo>
                  <a:pt x="19409" y="1125569"/>
                </a:lnTo>
                <a:cubicBezTo>
                  <a:pt x="8690" y="1125569"/>
                  <a:pt x="0" y="1116879"/>
                  <a:pt x="0" y="1106160"/>
                </a:cubicBezTo>
                <a:lnTo>
                  <a:pt x="0" y="992789"/>
                </a:lnTo>
                <a:cubicBezTo>
                  <a:pt x="0" y="966331"/>
                  <a:pt x="21449" y="944882"/>
                  <a:pt x="47907" y="944882"/>
                </a:cubicBezTo>
                <a:lnTo>
                  <a:pt x="52257" y="944882"/>
                </a:lnTo>
                <a:lnTo>
                  <a:pt x="52257" y="706022"/>
                </a:lnTo>
                <a:cubicBezTo>
                  <a:pt x="52257" y="628114"/>
                  <a:pt x="115414" y="564957"/>
                  <a:pt x="193322" y="564957"/>
                </a:cubicBezTo>
                <a:lnTo>
                  <a:pt x="477753" y="56495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46B4DFB-7948-301D-EB0D-9721F63E52CA}"/>
              </a:ext>
            </a:extLst>
          </p:cNvPr>
          <p:cNvGrpSpPr/>
          <p:nvPr/>
        </p:nvGrpSpPr>
        <p:grpSpPr>
          <a:xfrm>
            <a:off x="8067666" y="2946867"/>
            <a:ext cx="969122" cy="1006864"/>
            <a:chOff x="3221568" y="14954"/>
            <a:chExt cx="2024141" cy="210297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3F0B05C-2D62-7BFF-9D4D-F58EC4A07C3C}"/>
                </a:ext>
              </a:extLst>
            </p:cNvPr>
            <p:cNvGrpSpPr/>
            <p:nvPr/>
          </p:nvGrpSpPr>
          <p:grpSpPr>
            <a:xfrm>
              <a:off x="3575265" y="14954"/>
              <a:ext cx="1283876" cy="2096991"/>
              <a:chOff x="3684895" y="2033845"/>
              <a:chExt cx="2091897" cy="3416755"/>
            </a:xfrm>
          </p:grpSpPr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E9ADDEC2-5FE2-4984-BBA0-5ABF476D6D4C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8146109-C16F-3A69-EE8A-50DF18D1AEAE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67F7C621-7C7D-E474-765B-A30DD5A5A13B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27BF2C15-09FA-F9CD-B6DE-5540CB155374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5C849EAF-C872-4112-21A9-CB22D3DF12AC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3813A5EB-9026-31AC-957E-3BC054010E68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CF49CDA6-2560-B9F1-7DA8-211C10988D7C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4A342EAF-221D-53CB-1B17-B8FC716ADA5B}"/>
                  </a:ext>
                </a:extLst>
              </p:cNvPr>
              <p:cNvSpPr/>
              <p:nvPr/>
            </p:nvSpPr>
            <p:spPr bwMode="auto">
              <a:xfrm rot="16200000">
                <a:off x="4630050" y="3396667"/>
                <a:ext cx="184489" cy="533345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072BC72E-482B-744A-DE53-721F894D3EA2}"/>
                </a:ext>
              </a:extLst>
            </p:cNvPr>
            <p:cNvSpPr/>
            <p:nvPr/>
          </p:nvSpPr>
          <p:spPr bwMode="auto">
            <a:xfrm>
              <a:off x="38619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B5BF21E-EDF8-01B2-32FE-1F179BC7EA36}"/>
                </a:ext>
              </a:extLst>
            </p:cNvPr>
            <p:cNvSpPr/>
            <p:nvPr/>
          </p:nvSpPr>
          <p:spPr bwMode="auto">
            <a:xfrm>
              <a:off x="4446103" y="496012"/>
              <a:ext cx="125869" cy="2363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9516319E-8143-8BD0-24C9-17E216C8B2FA}"/>
                </a:ext>
              </a:extLst>
            </p:cNvPr>
            <p:cNvSpPr/>
            <p:nvPr/>
          </p:nvSpPr>
          <p:spPr bwMode="auto">
            <a:xfrm rot="8100000">
              <a:off x="3221568" y="1577207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44CCD50-59A2-5654-852E-04F7A794924F}"/>
                </a:ext>
              </a:extLst>
            </p:cNvPr>
            <p:cNvSpPr/>
            <p:nvPr/>
          </p:nvSpPr>
          <p:spPr bwMode="auto">
            <a:xfrm rot="12600000">
              <a:off x="3275415" y="1919110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D341F569-AB36-3E00-DE2A-EC2366CC705D}"/>
                </a:ext>
              </a:extLst>
            </p:cNvPr>
            <p:cNvSpPr/>
            <p:nvPr/>
          </p:nvSpPr>
          <p:spPr bwMode="auto">
            <a:xfrm rot="900000">
              <a:off x="4492162" y="1403761"/>
              <a:ext cx="753547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58A48420-FE49-0580-D723-32CB51EE1290}"/>
                </a:ext>
              </a:extLst>
            </p:cNvPr>
            <p:cNvSpPr/>
            <p:nvPr/>
          </p:nvSpPr>
          <p:spPr bwMode="auto">
            <a:xfrm rot="4500000">
              <a:off x="4632284" y="1165176"/>
              <a:ext cx="84234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4FC0AF2-651D-21E1-BF36-6B3FAAB8C095}"/>
                </a:ext>
              </a:extLst>
            </p:cNvPr>
            <p:cNvGrpSpPr/>
            <p:nvPr/>
          </p:nvGrpSpPr>
          <p:grpSpPr>
            <a:xfrm rot="1800000">
              <a:off x="4764692" y="552996"/>
              <a:ext cx="312024" cy="668900"/>
              <a:chOff x="5475622" y="832034"/>
              <a:chExt cx="312024" cy="668900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AE82DD0E-7E95-B2CE-D38D-EFDC4A6953A1}"/>
                  </a:ext>
                </a:extLst>
              </p:cNvPr>
              <p:cNvSpPr/>
              <p:nvPr/>
            </p:nvSpPr>
            <p:spPr bwMode="auto">
              <a:xfrm>
                <a:off x="5475622" y="832034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1B15F341-40D8-BABB-1583-5F23F624283A}"/>
                  </a:ext>
                </a:extLst>
              </p:cNvPr>
              <p:cNvSpPr/>
              <p:nvPr/>
            </p:nvSpPr>
            <p:spPr bwMode="auto">
              <a:xfrm>
                <a:off x="5506462" y="869156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0C273CC-100C-F971-3DF8-B5C8B0151BCD}"/>
                  </a:ext>
                </a:extLst>
              </p:cNvPr>
              <p:cNvSpPr/>
              <p:nvPr/>
            </p:nvSpPr>
            <p:spPr bwMode="auto">
              <a:xfrm>
                <a:off x="5528540" y="1036941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75" name="吹き出し: 円形 74">
            <a:extLst>
              <a:ext uri="{FF2B5EF4-FFF2-40B4-BE49-F238E27FC236}">
                <a16:creationId xmlns:a16="http://schemas.microsoft.com/office/drawing/2014/main" id="{AAE8ED94-E4B6-B8E7-EC91-3B58C92B38E6}"/>
              </a:ext>
            </a:extLst>
          </p:cNvPr>
          <p:cNvSpPr/>
          <p:nvPr/>
        </p:nvSpPr>
        <p:spPr>
          <a:xfrm>
            <a:off x="8114996" y="353869"/>
            <a:ext cx="1422701" cy="1108843"/>
          </a:xfrm>
          <a:prstGeom prst="wedgeEllipseCallout">
            <a:avLst>
              <a:gd name="adj1" fmla="val -55257"/>
              <a:gd name="adj2" fmla="val 4385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36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65104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418</Words>
  <Application>Microsoft Office PowerPoint</Application>
  <PresentationFormat>A4 210 x 297 mm</PresentationFormat>
  <Paragraphs>38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マンションを売却・退去される方への貼り紙</dc:title>
  <dc:subject>マンションを売却・退去される方への貼り紙</dc:subject>
  <dc:creator>でじけろお</dc:creator>
  <cp:lastModifiedBy>Keroo</cp:lastModifiedBy>
  <cp:revision>3</cp:revision>
  <dcterms:created xsi:type="dcterms:W3CDTF">2014-12-04T06:28:23Z</dcterms:created>
  <dcterms:modified xsi:type="dcterms:W3CDTF">2026-01-09T02:31:30Z</dcterms:modified>
  <cp:version>1</cp:version>
</cp:coreProperties>
</file>